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embeddedFontLst>
    <p:embeddedFont>
      <p:font typeface="Quicksand"/>
      <p:regular r:id="rId64"/>
      <p:bold r:id="rId65"/>
    </p:embeddedFont>
    <p:embeddedFont>
      <p:font typeface="Quicksand Medium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Quicksand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QuicksandMedium-regular.fntdata"/><Relationship Id="rId21" Type="http://schemas.openxmlformats.org/officeDocument/2006/relationships/slide" Target="slides/slide17.xml"/><Relationship Id="rId65" Type="http://schemas.openxmlformats.org/officeDocument/2006/relationships/font" Target="fonts/Quicksan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QuicksandMedium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ncce.io/tcc" TargetMode="External"/><Relationship Id="rId3" Type="http://schemas.openxmlformats.org/officeDocument/2006/relationships/hyperlink" Target="http://ncce.io/og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photos/nyc-metro-plan-map-new-york-4328896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server-computer-mainframe-146615/" TargetMode="External"/><Relationship Id="rId3" Type="http://schemas.openxmlformats.org/officeDocument/2006/relationships/hyperlink" Target="https://pixabay.com/vectors/laptop-pc-computer-technology-2243898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vectors/laptop-pc-computer-technology-2243898/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people-holding-their-phones-3184435/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people-holding-their-phones-3184435/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photo/black-children-using-touchpad-of-laptop-on-sofa-6437861/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Last updated 30-11-2021</a:t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Resources are updated regularly — the latest version is available at: 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ncce.io/tcc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This resource is licensed under the Open Government Licence, version 3. For more information on this licence, see</a:t>
            </a:r>
            <a:r>
              <a:rPr lang="en-GB" sz="900" u="sng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ncce.io/ogl</a:t>
            </a:r>
            <a:r>
              <a:rPr lang="en-GB"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90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https://pixabay.com/photos/nyc-metro-plan-map-new-york-4328896/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https://www.pxfuel.com/en/free-photo-ojqgo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https://www.iemoji.com/view/emoji/114/travel-places/school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7" name="Google Shape;10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https://pixabay.com/vectors/laptop-pc-computer-technology-2243898/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https://pixabay.com/vectors/server-computer-mainframe-146615/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2" name="Google Shape;129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9" name="Google Shape;130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6" name="Google Shape;133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3" name="Google Shape;135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0" name="Google Shape;137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</a:t>
            </a:r>
            <a:r>
              <a:rPr lang="en-GB" u="sng">
                <a:solidFill>
                  <a:srgbClr val="3197A8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https://pixabay.com/vectors/laptop-pc-computer-technology-2243898/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7" name="Google Shape;138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https://www.pexels.com/photo/people-holding-their-phones-3184435/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https://www.pexels.com/photo/people-holding-their-phones-3184435/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5" name="Google Shape;140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https://www.pexels.com/photo/black-children-using-touchpad-of-laptop-on-sofa-6437861/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4" name="Google Shape;141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5" name="Google Shape;143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6" name="Google Shape;145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7" name="Google Shape;147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3" name="Google Shape;152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4" name="Google Shape;154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5" name="Google Shape;156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 source: Packet tracer screenshot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4" name="Google Shape;157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Image source: Packet tracer screenshot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2" name="Google Shape;158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1" name="Google Shape;159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67675" y="4249150"/>
            <a:ext cx="1465423" cy="6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r Images side by side">
  <p:cSld name="TITLE_4_1_1_1_3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Questions / Lists">
  <p:cSld name="TITLE_4_1_1_1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with heading)">
  <p:cSld name="TITLE_4_1_1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0900" y="1017725"/>
            <a:ext cx="8521200" cy="30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310900" y="4117599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 under (no heading)">
  <p:cSld name="TITLE_4_1_1_1_4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10900" y="472000"/>
            <a:ext cx="8521200" cy="3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310900" y="4282175"/>
            <a:ext cx="8521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(no text under)">
  <p:cSld name="TITLE_4_1_1_1_3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0900" y="1017725"/>
            <a:ext cx="85212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0900" y="319600"/>
            <a:ext cx="852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ext">
  <p:cSld name="TITLE_4_1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310900" y="319600"/>
            <a:ext cx="85212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600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155CC">
            <a:alpha val="549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725"/>
            <a:ext cx="9144000" cy="3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0900" y="310900"/>
            <a:ext cx="8521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b="1" i="0" sz="2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0900" y="1017725"/>
            <a:ext cx="8521500" cy="3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b="0" i="0" sz="18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 b="0" i="0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494985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orient="horz" pos="641">
          <p15:clr>
            <a:srgbClr val="EA4335"/>
          </p15:clr>
        </p15:guide>
        <p15:guide id="4" pos="2776">
          <p15:clr>
            <a:srgbClr val="EA4335"/>
          </p15:clr>
        </p15:guide>
        <p15:guide id="5" orient="horz" pos="812">
          <p15:clr>
            <a:srgbClr val="EA4335"/>
          </p15:clr>
        </p15:guide>
        <p15:guide id="6" pos="2984">
          <p15:clr>
            <a:srgbClr val="EA4335"/>
          </p15:clr>
        </p15:guide>
        <p15:guide id="7" pos="5564">
          <p15:clr>
            <a:srgbClr val="EA4335"/>
          </p15:clr>
        </p15:guide>
        <p15:guide id="8" orient="horz" pos="2592">
          <p15:clr>
            <a:srgbClr val="EA4335"/>
          </p15:clr>
        </p15:guide>
        <p15:guide id="9" pos="2448">
          <p15:clr>
            <a:srgbClr val="EA4335"/>
          </p15:clr>
        </p15:guide>
        <p15:guide id="10" pos="3312">
          <p15:clr>
            <a:srgbClr val="EA4335"/>
          </p15:clr>
        </p15:guide>
        <p15:guide id="11" orient="horz" pos="30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526875" y="576775"/>
            <a:ext cx="8095800" cy="20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1: What is a computer network?</a:t>
            </a:r>
            <a:endParaRPr/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532725" y="2665400"/>
            <a:ext cx="80958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Mack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224" name="Google Shape;224;p1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5" name="Google Shape;225;p18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8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8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4340200" y="37983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8"/>
          <p:cNvSpPr/>
          <p:nvPr/>
        </p:nvSpPr>
        <p:spPr>
          <a:xfrm>
            <a:off x="4273000" y="430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8"/>
          <p:cNvSpPr/>
          <p:nvPr/>
        </p:nvSpPr>
        <p:spPr>
          <a:xfrm>
            <a:off x="2763850" y="469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2378575" y="31224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1979125" y="1553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2846075" y="16492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3210725" y="2728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5257800" y="15148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18"/>
          <p:cNvCxnSpPr>
            <a:stCxn id="228" idx="2"/>
            <a:endCxn id="226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" name="Google Shape;241;p18"/>
          <p:cNvCxnSpPr>
            <a:stCxn id="226" idx="1"/>
            <a:endCxn id="227" idx="6"/>
          </p:cNvCxnSpPr>
          <p:nvPr/>
        </p:nvCxnSpPr>
        <p:spPr>
          <a:xfrm rot="10800000">
            <a:off x="5995307" y="1790807"/>
            <a:ext cx="612900" cy="16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18"/>
          <p:cNvCxnSpPr>
            <a:stCxn id="227" idx="1"/>
            <a:endCxn id="238" idx="7"/>
          </p:cNvCxnSpPr>
          <p:nvPr/>
        </p:nvCxnSpPr>
        <p:spPr>
          <a:xfrm rot="10800000">
            <a:off x="5372632" y="1534507"/>
            <a:ext cx="507900" cy="2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18"/>
          <p:cNvCxnSpPr>
            <a:stCxn id="238" idx="3"/>
            <a:endCxn id="239" idx="7"/>
          </p:cNvCxnSpPr>
          <p:nvPr/>
        </p:nvCxnSpPr>
        <p:spPr>
          <a:xfrm flipH="1">
            <a:off x="4716782" y="1629593"/>
            <a:ext cx="5607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18"/>
          <p:cNvCxnSpPr>
            <a:stCxn id="239" idx="3"/>
            <a:endCxn id="237" idx="7"/>
          </p:cNvCxnSpPr>
          <p:nvPr/>
        </p:nvCxnSpPr>
        <p:spPr>
          <a:xfrm flipH="1">
            <a:off x="3325582" y="2053843"/>
            <a:ext cx="1296300" cy="69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18"/>
          <p:cNvCxnSpPr>
            <a:stCxn id="236" idx="5"/>
            <a:endCxn id="237" idx="0"/>
          </p:cNvCxnSpPr>
          <p:nvPr/>
        </p:nvCxnSpPr>
        <p:spPr>
          <a:xfrm>
            <a:off x="2960793" y="1763993"/>
            <a:ext cx="317100" cy="96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18"/>
          <p:cNvCxnSpPr>
            <a:stCxn id="236" idx="2"/>
            <a:endCxn id="235" idx="6"/>
          </p:cNvCxnSpPr>
          <p:nvPr/>
        </p:nvCxnSpPr>
        <p:spPr>
          <a:xfrm rot="10800000">
            <a:off x="2113475" y="1620775"/>
            <a:ext cx="732600" cy="9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18"/>
          <p:cNvSpPr/>
          <p:nvPr/>
        </p:nvSpPr>
        <p:spPr>
          <a:xfrm>
            <a:off x="1880100" y="22236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18"/>
          <p:cNvCxnSpPr>
            <a:stCxn id="235" idx="3"/>
            <a:endCxn id="247" idx="1"/>
          </p:cNvCxnSpPr>
          <p:nvPr/>
        </p:nvCxnSpPr>
        <p:spPr>
          <a:xfrm flipH="1">
            <a:off x="1899807" y="1668193"/>
            <a:ext cx="99000" cy="57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" name="Google Shape;249;p18"/>
          <p:cNvCxnSpPr>
            <a:stCxn id="247" idx="4"/>
            <a:endCxn id="234" idx="1"/>
          </p:cNvCxnSpPr>
          <p:nvPr/>
        </p:nvCxnSpPr>
        <p:spPr>
          <a:xfrm>
            <a:off x="1947300" y="2358050"/>
            <a:ext cx="4509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18"/>
          <p:cNvCxnSpPr>
            <a:stCxn id="234" idx="4"/>
            <a:endCxn id="233" idx="1"/>
          </p:cNvCxnSpPr>
          <p:nvPr/>
        </p:nvCxnSpPr>
        <p:spPr>
          <a:xfrm>
            <a:off x="2445775" y="3256800"/>
            <a:ext cx="337800" cy="14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18"/>
          <p:cNvCxnSpPr>
            <a:stCxn id="233" idx="6"/>
            <a:endCxn id="232" idx="3"/>
          </p:cNvCxnSpPr>
          <p:nvPr/>
        </p:nvCxnSpPr>
        <p:spPr>
          <a:xfrm flipH="1" rot="10800000">
            <a:off x="2898250" y="4415825"/>
            <a:ext cx="1394400" cy="34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18"/>
          <p:cNvCxnSpPr>
            <a:stCxn id="232" idx="0"/>
            <a:endCxn id="231" idx="4"/>
          </p:cNvCxnSpPr>
          <p:nvPr/>
        </p:nvCxnSpPr>
        <p:spPr>
          <a:xfrm flipH="1" rot="10800000">
            <a:off x="4340200" y="3932825"/>
            <a:ext cx="67200" cy="36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18"/>
          <p:cNvCxnSpPr>
            <a:stCxn id="231" idx="7"/>
            <a:endCxn id="230" idx="2"/>
          </p:cNvCxnSpPr>
          <p:nvPr/>
        </p:nvCxnSpPr>
        <p:spPr>
          <a:xfrm flipH="1" rot="10800000">
            <a:off x="4454918" y="3730982"/>
            <a:ext cx="2145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18"/>
          <p:cNvCxnSpPr>
            <a:stCxn id="230" idx="6"/>
            <a:endCxn id="229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18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7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9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262" name="Google Shape;262;p1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" name="Google Shape;263;p19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5895750" y="22863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4340200" y="37983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4273000" y="430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2763850" y="469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9"/>
          <p:cNvSpPr/>
          <p:nvPr/>
        </p:nvSpPr>
        <p:spPr>
          <a:xfrm>
            <a:off x="2378575" y="31224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1979125" y="1553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2846075" y="16492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3210725" y="2728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5257800" y="15148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19"/>
          <p:cNvCxnSpPr>
            <a:stCxn id="268" idx="2"/>
            <a:endCxn id="264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19"/>
          <p:cNvCxnSpPr>
            <a:stCxn id="265" idx="1"/>
            <a:endCxn id="278" idx="7"/>
          </p:cNvCxnSpPr>
          <p:nvPr/>
        </p:nvCxnSpPr>
        <p:spPr>
          <a:xfrm rot="10800000">
            <a:off x="5372632" y="1534507"/>
            <a:ext cx="507900" cy="2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19"/>
          <p:cNvCxnSpPr>
            <a:stCxn id="278" idx="3"/>
            <a:endCxn id="279" idx="7"/>
          </p:cNvCxnSpPr>
          <p:nvPr/>
        </p:nvCxnSpPr>
        <p:spPr>
          <a:xfrm flipH="1">
            <a:off x="4716782" y="1629593"/>
            <a:ext cx="5607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19"/>
          <p:cNvCxnSpPr>
            <a:stCxn id="279" idx="3"/>
            <a:endCxn id="277" idx="7"/>
          </p:cNvCxnSpPr>
          <p:nvPr/>
        </p:nvCxnSpPr>
        <p:spPr>
          <a:xfrm flipH="1">
            <a:off x="3325582" y="2053843"/>
            <a:ext cx="1296300" cy="69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19"/>
          <p:cNvCxnSpPr>
            <a:stCxn id="276" idx="5"/>
            <a:endCxn id="277" idx="0"/>
          </p:cNvCxnSpPr>
          <p:nvPr/>
        </p:nvCxnSpPr>
        <p:spPr>
          <a:xfrm>
            <a:off x="2960793" y="1763993"/>
            <a:ext cx="317100" cy="96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19"/>
          <p:cNvCxnSpPr>
            <a:stCxn id="276" idx="2"/>
            <a:endCxn id="275" idx="6"/>
          </p:cNvCxnSpPr>
          <p:nvPr/>
        </p:nvCxnSpPr>
        <p:spPr>
          <a:xfrm rot="10800000">
            <a:off x="2113475" y="1620775"/>
            <a:ext cx="732600" cy="9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19"/>
          <p:cNvSpPr/>
          <p:nvPr/>
        </p:nvSpPr>
        <p:spPr>
          <a:xfrm>
            <a:off x="1880100" y="22236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19"/>
          <p:cNvCxnSpPr>
            <a:stCxn id="275" idx="3"/>
            <a:endCxn id="286" idx="1"/>
          </p:cNvCxnSpPr>
          <p:nvPr/>
        </p:nvCxnSpPr>
        <p:spPr>
          <a:xfrm flipH="1">
            <a:off x="1899807" y="1668193"/>
            <a:ext cx="99000" cy="57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19"/>
          <p:cNvCxnSpPr>
            <a:stCxn id="286" idx="4"/>
            <a:endCxn id="274" idx="1"/>
          </p:cNvCxnSpPr>
          <p:nvPr/>
        </p:nvCxnSpPr>
        <p:spPr>
          <a:xfrm>
            <a:off x="1947300" y="2358050"/>
            <a:ext cx="4509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19"/>
          <p:cNvCxnSpPr>
            <a:stCxn id="274" idx="4"/>
            <a:endCxn id="273" idx="1"/>
          </p:cNvCxnSpPr>
          <p:nvPr/>
        </p:nvCxnSpPr>
        <p:spPr>
          <a:xfrm>
            <a:off x="2445775" y="3256800"/>
            <a:ext cx="337800" cy="14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p19"/>
          <p:cNvCxnSpPr>
            <a:stCxn id="273" idx="6"/>
            <a:endCxn id="272" idx="3"/>
          </p:cNvCxnSpPr>
          <p:nvPr/>
        </p:nvCxnSpPr>
        <p:spPr>
          <a:xfrm flipH="1" rot="10800000">
            <a:off x="2898250" y="4415825"/>
            <a:ext cx="1394400" cy="34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19"/>
          <p:cNvCxnSpPr>
            <a:stCxn id="272" idx="0"/>
            <a:endCxn id="271" idx="4"/>
          </p:cNvCxnSpPr>
          <p:nvPr/>
        </p:nvCxnSpPr>
        <p:spPr>
          <a:xfrm flipH="1" rot="10800000">
            <a:off x="4340200" y="3932825"/>
            <a:ext cx="67200" cy="36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p19"/>
          <p:cNvCxnSpPr>
            <a:stCxn id="271" idx="7"/>
            <a:endCxn id="270" idx="2"/>
          </p:cNvCxnSpPr>
          <p:nvPr/>
        </p:nvCxnSpPr>
        <p:spPr>
          <a:xfrm flipH="1" rot="10800000">
            <a:off x="4454918" y="3730982"/>
            <a:ext cx="2145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19"/>
          <p:cNvCxnSpPr>
            <a:stCxn id="265" idx="4"/>
            <a:endCxn id="266" idx="1"/>
          </p:cNvCxnSpPr>
          <p:nvPr/>
        </p:nvCxnSpPr>
        <p:spPr>
          <a:xfrm flipH="1">
            <a:off x="5915450" y="1858025"/>
            <a:ext cx="12600" cy="44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19"/>
          <p:cNvCxnSpPr>
            <a:stCxn id="266" idx="6"/>
            <a:endCxn id="267" idx="2"/>
          </p:cNvCxnSpPr>
          <p:nvPr/>
        </p:nvCxnSpPr>
        <p:spPr>
          <a:xfrm>
            <a:off x="6030150" y="2353575"/>
            <a:ext cx="558300" cy="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" name="Google Shape;295;p19"/>
          <p:cNvCxnSpPr>
            <a:stCxn id="264" idx="4"/>
            <a:endCxn id="267" idx="0"/>
          </p:cNvCxnSpPr>
          <p:nvPr/>
        </p:nvCxnSpPr>
        <p:spPr>
          <a:xfrm>
            <a:off x="6655725" y="2073525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" name="Google Shape;296;p19"/>
          <p:cNvCxnSpPr>
            <a:stCxn id="270" idx="6"/>
            <a:endCxn id="269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19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8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304" name="Google Shape;304;p2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5" name="Google Shape;305;p20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306" name="Google Shape;306;p20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4340200" y="37983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4273000" y="430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/>
          <p:nvPr/>
        </p:nvSpPr>
        <p:spPr>
          <a:xfrm>
            <a:off x="2763850" y="469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2378575" y="31224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/>
          <p:nvPr/>
        </p:nvSpPr>
        <p:spPr>
          <a:xfrm>
            <a:off x="1979125" y="1553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/>
          <p:nvPr/>
        </p:nvSpPr>
        <p:spPr>
          <a:xfrm>
            <a:off x="2846075" y="16492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3210725" y="2728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20"/>
          <p:cNvCxnSpPr>
            <a:stCxn id="308" idx="2"/>
            <a:endCxn id="306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20"/>
          <p:cNvCxnSpPr>
            <a:stCxn id="319" idx="3"/>
            <a:endCxn id="318" idx="7"/>
          </p:cNvCxnSpPr>
          <p:nvPr/>
        </p:nvCxnSpPr>
        <p:spPr>
          <a:xfrm flipH="1">
            <a:off x="3325582" y="2053843"/>
            <a:ext cx="1296300" cy="69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20"/>
          <p:cNvCxnSpPr>
            <a:stCxn id="317" idx="5"/>
            <a:endCxn id="318" idx="0"/>
          </p:cNvCxnSpPr>
          <p:nvPr/>
        </p:nvCxnSpPr>
        <p:spPr>
          <a:xfrm>
            <a:off x="2960793" y="1763993"/>
            <a:ext cx="317100" cy="96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20"/>
          <p:cNvCxnSpPr>
            <a:stCxn id="317" idx="2"/>
            <a:endCxn id="316" idx="6"/>
          </p:cNvCxnSpPr>
          <p:nvPr/>
        </p:nvCxnSpPr>
        <p:spPr>
          <a:xfrm rot="10800000">
            <a:off x="2113475" y="1620775"/>
            <a:ext cx="732600" cy="9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20"/>
          <p:cNvSpPr/>
          <p:nvPr/>
        </p:nvSpPr>
        <p:spPr>
          <a:xfrm>
            <a:off x="1880100" y="22236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20"/>
          <p:cNvCxnSpPr>
            <a:stCxn id="316" idx="3"/>
            <a:endCxn id="325" idx="1"/>
          </p:cNvCxnSpPr>
          <p:nvPr/>
        </p:nvCxnSpPr>
        <p:spPr>
          <a:xfrm flipH="1">
            <a:off x="1899807" y="1668193"/>
            <a:ext cx="99000" cy="57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20"/>
          <p:cNvCxnSpPr>
            <a:stCxn id="325" idx="4"/>
            <a:endCxn id="315" idx="1"/>
          </p:cNvCxnSpPr>
          <p:nvPr/>
        </p:nvCxnSpPr>
        <p:spPr>
          <a:xfrm>
            <a:off x="1947300" y="2358050"/>
            <a:ext cx="4509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20"/>
          <p:cNvCxnSpPr>
            <a:stCxn id="315" idx="4"/>
            <a:endCxn id="314" idx="1"/>
          </p:cNvCxnSpPr>
          <p:nvPr/>
        </p:nvCxnSpPr>
        <p:spPr>
          <a:xfrm>
            <a:off x="2445775" y="3256800"/>
            <a:ext cx="337800" cy="14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20"/>
          <p:cNvCxnSpPr>
            <a:stCxn id="314" idx="6"/>
            <a:endCxn id="313" idx="3"/>
          </p:cNvCxnSpPr>
          <p:nvPr/>
        </p:nvCxnSpPr>
        <p:spPr>
          <a:xfrm flipH="1" rot="10800000">
            <a:off x="2898250" y="4415825"/>
            <a:ext cx="1394400" cy="34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0" name="Google Shape;330;p20"/>
          <p:cNvCxnSpPr>
            <a:stCxn id="313" idx="0"/>
            <a:endCxn id="312" idx="4"/>
          </p:cNvCxnSpPr>
          <p:nvPr/>
        </p:nvCxnSpPr>
        <p:spPr>
          <a:xfrm flipH="1" rot="10800000">
            <a:off x="4340200" y="3932825"/>
            <a:ext cx="67200" cy="36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20"/>
          <p:cNvCxnSpPr>
            <a:stCxn id="312" idx="7"/>
            <a:endCxn id="311" idx="2"/>
          </p:cNvCxnSpPr>
          <p:nvPr/>
        </p:nvCxnSpPr>
        <p:spPr>
          <a:xfrm flipH="1" rot="10800000">
            <a:off x="4454918" y="3730982"/>
            <a:ext cx="2145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2" name="Google Shape;332;p20"/>
          <p:cNvCxnSpPr>
            <a:stCxn id="319" idx="5"/>
            <a:endCxn id="320" idx="0"/>
          </p:cNvCxnSpPr>
          <p:nvPr/>
        </p:nvCxnSpPr>
        <p:spPr>
          <a:xfrm>
            <a:off x="4716918" y="2053843"/>
            <a:ext cx="263400" cy="88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3" name="Google Shape;333;p20"/>
          <p:cNvCxnSpPr>
            <a:stCxn id="306" idx="4"/>
            <a:endCxn id="307" idx="0"/>
          </p:cNvCxnSpPr>
          <p:nvPr/>
        </p:nvCxnSpPr>
        <p:spPr>
          <a:xfrm>
            <a:off x="6655725" y="2073525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20"/>
          <p:cNvCxnSpPr>
            <a:stCxn id="320" idx="6"/>
            <a:endCxn id="309" idx="2"/>
          </p:cNvCxnSpPr>
          <p:nvPr/>
        </p:nvCxnSpPr>
        <p:spPr>
          <a:xfrm flipH="1" rot="10800000">
            <a:off x="5047525" y="2850000"/>
            <a:ext cx="1541100" cy="15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" name="Google Shape;335;p20"/>
          <p:cNvCxnSpPr>
            <a:stCxn id="311" idx="6"/>
            <a:endCxn id="310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" name="Google Shape;336;p20"/>
          <p:cNvCxnSpPr>
            <a:stCxn id="307" idx="4"/>
            <a:endCxn id="309" idx="0"/>
          </p:cNvCxnSpPr>
          <p:nvPr/>
        </p:nvCxnSpPr>
        <p:spPr>
          <a:xfrm>
            <a:off x="6655725" y="24953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20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9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344" name="Google Shape;344;p2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5" name="Google Shape;345;p21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5895750" y="22863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4340200" y="37983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4273000" y="430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2763850" y="469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2378575" y="31224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1979125" y="1553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2846075" y="16492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1"/>
          <p:cNvSpPr/>
          <p:nvPr/>
        </p:nvSpPr>
        <p:spPr>
          <a:xfrm>
            <a:off x="3210725" y="2728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1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1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p21"/>
          <p:cNvCxnSpPr>
            <a:stCxn id="350" idx="2"/>
            <a:endCxn id="346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21"/>
          <p:cNvCxnSpPr>
            <a:stCxn id="346" idx="1"/>
            <a:endCxn id="347" idx="6"/>
          </p:cNvCxnSpPr>
          <p:nvPr/>
        </p:nvCxnSpPr>
        <p:spPr>
          <a:xfrm rot="10800000">
            <a:off x="5995307" y="1790807"/>
            <a:ext cx="612900" cy="16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21"/>
          <p:cNvCxnSpPr>
            <a:stCxn id="361" idx="3"/>
            <a:endCxn id="360" idx="7"/>
          </p:cNvCxnSpPr>
          <p:nvPr/>
        </p:nvCxnSpPr>
        <p:spPr>
          <a:xfrm flipH="1">
            <a:off x="3325582" y="2053843"/>
            <a:ext cx="1296300" cy="69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21"/>
          <p:cNvCxnSpPr>
            <a:stCxn id="359" idx="5"/>
            <a:endCxn id="360" idx="0"/>
          </p:cNvCxnSpPr>
          <p:nvPr/>
        </p:nvCxnSpPr>
        <p:spPr>
          <a:xfrm>
            <a:off x="2960793" y="1763993"/>
            <a:ext cx="317100" cy="96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21"/>
          <p:cNvCxnSpPr>
            <a:stCxn id="359" idx="2"/>
            <a:endCxn id="358" idx="6"/>
          </p:cNvCxnSpPr>
          <p:nvPr/>
        </p:nvCxnSpPr>
        <p:spPr>
          <a:xfrm rot="10800000">
            <a:off x="2113475" y="1620775"/>
            <a:ext cx="732600" cy="9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21"/>
          <p:cNvSpPr/>
          <p:nvPr/>
        </p:nvSpPr>
        <p:spPr>
          <a:xfrm>
            <a:off x="1880100" y="22236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21"/>
          <p:cNvCxnSpPr>
            <a:stCxn id="358" idx="3"/>
            <a:endCxn id="368" idx="1"/>
          </p:cNvCxnSpPr>
          <p:nvPr/>
        </p:nvCxnSpPr>
        <p:spPr>
          <a:xfrm flipH="1">
            <a:off x="1899807" y="1668193"/>
            <a:ext cx="99000" cy="57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0" name="Google Shape;370;p21"/>
          <p:cNvCxnSpPr>
            <a:stCxn id="368" idx="4"/>
            <a:endCxn id="357" idx="1"/>
          </p:cNvCxnSpPr>
          <p:nvPr/>
        </p:nvCxnSpPr>
        <p:spPr>
          <a:xfrm>
            <a:off x="1947300" y="2358050"/>
            <a:ext cx="4509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21"/>
          <p:cNvCxnSpPr>
            <a:stCxn id="357" idx="4"/>
            <a:endCxn id="356" idx="1"/>
          </p:cNvCxnSpPr>
          <p:nvPr/>
        </p:nvCxnSpPr>
        <p:spPr>
          <a:xfrm>
            <a:off x="2445775" y="3256800"/>
            <a:ext cx="337800" cy="14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21"/>
          <p:cNvCxnSpPr>
            <a:stCxn id="356" idx="6"/>
            <a:endCxn id="355" idx="3"/>
          </p:cNvCxnSpPr>
          <p:nvPr/>
        </p:nvCxnSpPr>
        <p:spPr>
          <a:xfrm flipH="1" rot="10800000">
            <a:off x="2898250" y="4415825"/>
            <a:ext cx="1394400" cy="34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21"/>
          <p:cNvCxnSpPr>
            <a:stCxn id="355" idx="0"/>
            <a:endCxn id="354" idx="4"/>
          </p:cNvCxnSpPr>
          <p:nvPr/>
        </p:nvCxnSpPr>
        <p:spPr>
          <a:xfrm flipH="1" rot="10800000">
            <a:off x="4340200" y="3932825"/>
            <a:ext cx="67200" cy="36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4" name="Google Shape;374;p21"/>
          <p:cNvCxnSpPr>
            <a:stCxn id="354" idx="7"/>
            <a:endCxn id="353" idx="2"/>
          </p:cNvCxnSpPr>
          <p:nvPr/>
        </p:nvCxnSpPr>
        <p:spPr>
          <a:xfrm flipH="1" rot="10800000">
            <a:off x="4454918" y="3730982"/>
            <a:ext cx="2145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21"/>
          <p:cNvCxnSpPr>
            <a:stCxn id="361" idx="5"/>
            <a:endCxn id="362" idx="0"/>
          </p:cNvCxnSpPr>
          <p:nvPr/>
        </p:nvCxnSpPr>
        <p:spPr>
          <a:xfrm>
            <a:off x="4716918" y="2053843"/>
            <a:ext cx="263400" cy="88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21"/>
          <p:cNvCxnSpPr>
            <a:stCxn id="347" idx="4"/>
            <a:endCxn id="348" idx="1"/>
          </p:cNvCxnSpPr>
          <p:nvPr/>
        </p:nvCxnSpPr>
        <p:spPr>
          <a:xfrm flipH="1">
            <a:off x="5915450" y="1858025"/>
            <a:ext cx="12600" cy="44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21"/>
          <p:cNvCxnSpPr>
            <a:stCxn id="348" idx="6"/>
            <a:endCxn id="349" idx="2"/>
          </p:cNvCxnSpPr>
          <p:nvPr/>
        </p:nvCxnSpPr>
        <p:spPr>
          <a:xfrm>
            <a:off x="6030150" y="2353575"/>
            <a:ext cx="558300" cy="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21"/>
          <p:cNvCxnSpPr>
            <a:stCxn id="362" idx="6"/>
            <a:endCxn id="351" idx="2"/>
          </p:cNvCxnSpPr>
          <p:nvPr/>
        </p:nvCxnSpPr>
        <p:spPr>
          <a:xfrm flipH="1" rot="10800000">
            <a:off x="5047525" y="2850000"/>
            <a:ext cx="1541100" cy="15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21"/>
          <p:cNvCxnSpPr>
            <a:stCxn id="353" idx="6"/>
            <a:endCxn id="352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21"/>
          <p:cNvCxnSpPr>
            <a:stCxn id="349" idx="4"/>
            <a:endCxn id="351" idx="0"/>
          </p:cNvCxnSpPr>
          <p:nvPr/>
        </p:nvCxnSpPr>
        <p:spPr>
          <a:xfrm>
            <a:off x="6655725" y="24953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p21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10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2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388" name="Google Shape;388;p2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9" name="Google Shape;389;p2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390" name="Google Shape;390;p22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2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2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2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2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2"/>
          <p:cNvSpPr/>
          <p:nvPr/>
        </p:nvSpPr>
        <p:spPr>
          <a:xfrm>
            <a:off x="4340200" y="37983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2"/>
          <p:cNvSpPr/>
          <p:nvPr/>
        </p:nvSpPr>
        <p:spPr>
          <a:xfrm>
            <a:off x="4273000" y="430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2"/>
          <p:cNvSpPr/>
          <p:nvPr/>
        </p:nvSpPr>
        <p:spPr>
          <a:xfrm>
            <a:off x="2763850" y="469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2"/>
          <p:cNvSpPr/>
          <p:nvPr/>
        </p:nvSpPr>
        <p:spPr>
          <a:xfrm>
            <a:off x="2378575" y="31224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2"/>
          <p:cNvSpPr/>
          <p:nvPr/>
        </p:nvSpPr>
        <p:spPr>
          <a:xfrm>
            <a:off x="3210725" y="2728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2"/>
          <p:cNvSpPr/>
          <p:nvPr/>
        </p:nvSpPr>
        <p:spPr>
          <a:xfrm>
            <a:off x="5257800" y="15148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2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22"/>
          <p:cNvCxnSpPr>
            <a:stCxn id="392" idx="2"/>
            <a:endCxn id="390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p22"/>
          <p:cNvCxnSpPr>
            <a:stCxn id="390" idx="1"/>
            <a:endCxn id="391" idx="6"/>
          </p:cNvCxnSpPr>
          <p:nvPr/>
        </p:nvCxnSpPr>
        <p:spPr>
          <a:xfrm rot="10800000">
            <a:off x="5995307" y="1790807"/>
            <a:ext cx="612900" cy="16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22"/>
          <p:cNvCxnSpPr>
            <a:stCxn id="391" idx="1"/>
            <a:endCxn id="400" idx="7"/>
          </p:cNvCxnSpPr>
          <p:nvPr/>
        </p:nvCxnSpPr>
        <p:spPr>
          <a:xfrm rot="10800000">
            <a:off x="5372632" y="1534507"/>
            <a:ext cx="507900" cy="2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22"/>
          <p:cNvCxnSpPr>
            <a:stCxn id="400" idx="3"/>
            <a:endCxn id="401" idx="7"/>
          </p:cNvCxnSpPr>
          <p:nvPr/>
        </p:nvCxnSpPr>
        <p:spPr>
          <a:xfrm flipH="1">
            <a:off x="4716782" y="1629593"/>
            <a:ext cx="5607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22"/>
          <p:cNvCxnSpPr>
            <a:stCxn id="401" idx="3"/>
            <a:endCxn id="399" idx="7"/>
          </p:cNvCxnSpPr>
          <p:nvPr/>
        </p:nvCxnSpPr>
        <p:spPr>
          <a:xfrm flipH="1">
            <a:off x="3325582" y="2053843"/>
            <a:ext cx="1296300" cy="69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22"/>
          <p:cNvCxnSpPr>
            <a:stCxn id="398" idx="4"/>
            <a:endCxn id="397" idx="1"/>
          </p:cNvCxnSpPr>
          <p:nvPr/>
        </p:nvCxnSpPr>
        <p:spPr>
          <a:xfrm>
            <a:off x="2445775" y="3256800"/>
            <a:ext cx="337800" cy="14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22"/>
          <p:cNvCxnSpPr>
            <a:stCxn id="397" idx="6"/>
            <a:endCxn id="396" idx="3"/>
          </p:cNvCxnSpPr>
          <p:nvPr/>
        </p:nvCxnSpPr>
        <p:spPr>
          <a:xfrm flipH="1" rot="10800000">
            <a:off x="2898250" y="4415825"/>
            <a:ext cx="1394400" cy="34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22"/>
          <p:cNvCxnSpPr>
            <a:stCxn id="396" idx="0"/>
            <a:endCxn id="395" idx="4"/>
          </p:cNvCxnSpPr>
          <p:nvPr/>
        </p:nvCxnSpPr>
        <p:spPr>
          <a:xfrm flipH="1" rot="10800000">
            <a:off x="4340200" y="3932825"/>
            <a:ext cx="67200" cy="36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22"/>
          <p:cNvCxnSpPr>
            <a:stCxn id="395" idx="7"/>
            <a:endCxn id="394" idx="2"/>
          </p:cNvCxnSpPr>
          <p:nvPr/>
        </p:nvCxnSpPr>
        <p:spPr>
          <a:xfrm flipH="1" rot="10800000">
            <a:off x="4454918" y="3730982"/>
            <a:ext cx="2145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1" name="Google Shape;411;p22"/>
          <p:cNvCxnSpPr>
            <a:stCxn id="394" idx="6"/>
            <a:endCxn id="393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" name="Google Shape;412;p22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11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13" name="Google Shape;413;p22"/>
          <p:cNvCxnSpPr>
            <a:stCxn id="399" idx="2"/>
            <a:endCxn id="398" idx="7"/>
          </p:cNvCxnSpPr>
          <p:nvPr/>
        </p:nvCxnSpPr>
        <p:spPr>
          <a:xfrm flipH="1">
            <a:off x="2493425" y="2795675"/>
            <a:ext cx="717300" cy="34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3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420" name="Google Shape;420;p2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1" name="Google Shape;421;p23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422" name="Google Shape;422;p23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3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3"/>
          <p:cNvSpPr/>
          <p:nvPr/>
        </p:nvSpPr>
        <p:spPr>
          <a:xfrm>
            <a:off x="5895750" y="22863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3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3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3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3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3"/>
          <p:cNvSpPr/>
          <p:nvPr/>
        </p:nvSpPr>
        <p:spPr>
          <a:xfrm>
            <a:off x="4340200" y="37983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3"/>
          <p:cNvSpPr/>
          <p:nvPr/>
        </p:nvSpPr>
        <p:spPr>
          <a:xfrm>
            <a:off x="4273000" y="430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3"/>
          <p:cNvSpPr/>
          <p:nvPr/>
        </p:nvSpPr>
        <p:spPr>
          <a:xfrm>
            <a:off x="2763850" y="469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3"/>
          <p:cNvSpPr/>
          <p:nvPr/>
        </p:nvSpPr>
        <p:spPr>
          <a:xfrm>
            <a:off x="2378575" y="31224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3210725" y="2728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3"/>
          <p:cNvSpPr/>
          <p:nvPr/>
        </p:nvSpPr>
        <p:spPr>
          <a:xfrm>
            <a:off x="5257800" y="15148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3"/>
          <p:cNvCxnSpPr>
            <a:stCxn id="426" idx="2"/>
            <a:endCxn id="422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23"/>
          <p:cNvCxnSpPr>
            <a:stCxn id="423" idx="1"/>
            <a:endCxn id="434" idx="7"/>
          </p:cNvCxnSpPr>
          <p:nvPr/>
        </p:nvCxnSpPr>
        <p:spPr>
          <a:xfrm rot="10800000">
            <a:off x="5372632" y="1534507"/>
            <a:ext cx="507900" cy="2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23"/>
          <p:cNvCxnSpPr>
            <a:stCxn id="434" idx="3"/>
            <a:endCxn id="435" idx="7"/>
          </p:cNvCxnSpPr>
          <p:nvPr/>
        </p:nvCxnSpPr>
        <p:spPr>
          <a:xfrm flipH="1">
            <a:off x="4716782" y="1629593"/>
            <a:ext cx="5607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23"/>
          <p:cNvCxnSpPr>
            <a:stCxn id="435" idx="3"/>
            <a:endCxn id="433" idx="7"/>
          </p:cNvCxnSpPr>
          <p:nvPr/>
        </p:nvCxnSpPr>
        <p:spPr>
          <a:xfrm flipH="1">
            <a:off x="3325582" y="2053843"/>
            <a:ext cx="1296300" cy="69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0" name="Google Shape;440;p23"/>
          <p:cNvCxnSpPr>
            <a:stCxn id="432" idx="4"/>
            <a:endCxn id="431" idx="1"/>
          </p:cNvCxnSpPr>
          <p:nvPr/>
        </p:nvCxnSpPr>
        <p:spPr>
          <a:xfrm>
            <a:off x="2445775" y="3256800"/>
            <a:ext cx="337800" cy="14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1" name="Google Shape;441;p23"/>
          <p:cNvCxnSpPr>
            <a:stCxn id="431" idx="6"/>
            <a:endCxn id="430" idx="3"/>
          </p:cNvCxnSpPr>
          <p:nvPr/>
        </p:nvCxnSpPr>
        <p:spPr>
          <a:xfrm flipH="1" rot="10800000">
            <a:off x="2898250" y="4415825"/>
            <a:ext cx="1394400" cy="34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2" name="Google Shape;442;p23"/>
          <p:cNvCxnSpPr>
            <a:stCxn id="430" idx="0"/>
            <a:endCxn id="429" idx="4"/>
          </p:cNvCxnSpPr>
          <p:nvPr/>
        </p:nvCxnSpPr>
        <p:spPr>
          <a:xfrm flipH="1" rot="10800000">
            <a:off x="4340200" y="3932825"/>
            <a:ext cx="67200" cy="36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3" name="Google Shape;443;p23"/>
          <p:cNvCxnSpPr>
            <a:stCxn id="429" idx="7"/>
            <a:endCxn id="428" idx="2"/>
          </p:cNvCxnSpPr>
          <p:nvPr/>
        </p:nvCxnSpPr>
        <p:spPr>
          <a:xfrm flipH="1" rot="10800000">
            <a:off x="4454918" y="3730982"/>
            <a:ext cx="2145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23"/>
          <p:cNvCxnSpPr>
            <a:stCxn id="423" idx="4"/>
            <a:endCxn id="424" idx="1"/>
          </p:cNvCxnSpPr>
          <p:nvPr/>
        </p:nvCxnSpPr>
        <p:spPr>
          <a:xfrm flipH="1">
            <a:off x="5915450" y="1858025"/>
            <a:ext cx="12600" cy="44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23"/>
          <p:cNvCxnSpPr>
            <a:stCxn id="424" idx="6"/>
            <a:endCxn id="425" idx="2"/>
          </p:cNvCxnSpPr>
          <p:nvPr/>
        </p:nvCxnSpPr>
        <p:spPr>
          <a:xfrm>
            <a:off x="6030150" y="2353575"/>
            <a:ext cx="558300" cy="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23"/>
          <p:cNvCxnSpPr>
            <a:stCxn id="422" idx="4"/>
            <a:endCxn id="425" idx="0"/>
          </p:cNvCxnSpPr>
          <p:nvPr/>
        </p:nvCxnSpPr>
        <p:spPr>
          <a:xfrm>
            <a:off x="6655725" y="2073525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23"/>
          <p:cNvCxnSpPr>
            <a:stCxn id="428" idx="6"/>
            <a:endCxn id="427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8" name="Google Shape;448;p23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12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49" name="Google Shape;449;p23"/>
          <p:cNvCxnSpPr>
            <a:stCxn id="433" idx="2"/>
            <a:endCxn id="432" idx="7"/>
          </p:cNvCxnSpPr>
          <p:nvPr/>
        </p:nvCxnSpPr>
        <p:spPr>
          <a:xfrm flipH="1">
            <a:off x="2493425" y="2795675"/>
            <a:ext cx="717300" cy="34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4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456" name="Google Shape;456;p2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7" name="Google Shape;457;p2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4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4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4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4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4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4340200" y="37983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4"/>
          <p:cNvSpPr/>
          <p:nvPr/>
        </p:nvSpPr>
        <p:spPr>
          <a:xfrm>
            <a:off x="4273000" y="430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4"/>
          <p:cNvSpPr/>
          <p:nvPr/>
        </p:nvSpPr>
        <p:spPr>
          <a:xfrm>
            <a:off x="2763850" y="469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4"/>
          <p:cNvSpPr/>
          <p:nvPr/>
        </p:nvSpPr>
        <p:spPr>
          <a:xfrm>
            <a:off x="2378575" y="31224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4"/>
          <p:cNvSpPr/>
          <p:nvPr/>
        </p:nvSpPr>
        <p:spPr>
          <a:xfrm>
            <a:off x="3210725" y="2728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4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4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24"/>
          <p:cNvCxnSpPr>
            <a:stCxn id="460" idx="2"/>
            <a:endCxn id="458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p24"/>
          <p:cNvCxnSpPr>
            <a:stCxn id="469" idx="3"/>
            <a:endCxn id="468" idx="7"/>
          </p:cNvCxnSpPr>
          <p:nvPr/>
        </p:nvCxnSpPr>
        <p:spPr>
          <a:xfrm flipH="1">
            <a:off x="3325582" y="2053843"/>
            <a:ext cx="1296300" cy="69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p24"/>
          <p:cNvCxnSpPr>
            <a:stCxn id="467" idx="4"/>
            <a:endCxn id="466" idx="1"/>
          </p:cNvCxnSpPr>
          <p:nvPr/>
        </p:nvCxnSpPr>
        <p:spPr>
          <a:xfrm>
            <a:off x="2445775" y="3256800"/>
            <a:ext cx="337800" cy="14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" name="Google Shape;474;p24"/>
          <p:cNvCxnSpPr>
            <a:stCxn id="466" idx="6"/>
            <a:endCxn id="465" idx="3"/>
          </p:cNvCxnSpPr>
          <p:nvPr/>
        </p:nvCxnSpPr>
        <p:spPr>
          <a:xfrm flipH="1" rot="10800000">
            <a:off x="2898250" y="4415825"/>
            <a:ext cx="1394400" cy="34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" name="Google Shape;475;p24"/>
          <p:cNvCxnSpPr>
            <a:stCxn id="465" idx="0"/>
            <a:endCxn id="464" idx="4"/>
          </p:cNvCxnSpPr>
          <p:nvPr/>
        </p:nvCxnSpPr>
        <p:spPr>
          <a:xfrm flipH="1" rot="10800000">
            <a:off x="4340200" y="3932825"/>
            <a:ext cx="67200" cy="36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6" name="Google Shape;476;p24"/>
          <p:cNvCxnSpPr>
            <a:stCxn id="464" idx="7"/>
            <a:endCxn id="463" idx="2"/>
          </p:cNvCxnSpPr>
          <p:nvPr/>
        </p:nvCxnSpPr>
        <p:spPr>
          <a:xfrm flipH="1" rot="10800000">
            <a:off x="4454918" y="3730982"/>
            <a:ext cx="2145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7" name="Google Shape;477;p24"/>
          <p:cNvCxnSpPr>
            <a:stCxn id="469" idx="5"/>
            <a:endCxn id="470" idx="0"/>
          </p:cNvCxnSpPr>
          <p:nvPr/>
        </p:nvCxnSpPr>
        <p:spPr>
          <a:xfrm>
            <a:off x="4716918" y="2053843"/>
            <a:ext cx="263400" cy="88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8" name="Google Shape;478;p24"/>
          <p:cNvCxnSpPr>
            <a:stCxn id="458" idx="4"/>
            <a:endCxn id="459" idx="0"/>
          </p:cNvCxnSpPr>
          <p:nvPr/>
        </p:nvCxnSpPr>
        <p:spPr>
          <a:xfrm>
            <a:off x="6655725" y="2073525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9" name="Google Shape;479;p24"/>
          <p:cNvCxnSpPr>
            <a:stCxn id="470" idx="6"/>
            <a:endCxn id="461" idx="2"/>
          </p:cNvCxnSpPr>
          <p:nvPr/>
        </p:nvCxnSpPr>
        <p:spPr>
          <a:xfrm flipH="1" rot="10800000">
            <a:off x="5047525" y="2850000"/>
            <a:ext cx="1541100" cy="15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24"/>
          <p:cNvCxnSpPr>
            <a:stCxn id="463" idx="6"/>
            <a:endCxn id="462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1" name="Google Shape;481;p24"/>
          <p:cNvCxnSpPr>
            <a:stCxn id="459" idx="4"/>
            <a:endCxn id="461" idx="0"/>
          </p:cNvCxnSpPr>
          <p:nvPr/>
        </p:nvCxnSpPr>
        <p:spPr>
          <a:xfrm>
            <a:off x="6655725" y="24953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2" name="Google Shape;482;p24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13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83" name="Google Shape;483;p24"/>
          <p:cNvCxnSpPr>
            <a:stCxn id="468" idx="2"/>
            <a:endCxn id="467" idx="7"/>
          </p:cNvCxnSpPr>
          <p:nvPr/>
        </p:nvCxnSpPr>
        <p:spPr>
          <a:xfrm flipH="1">
            <a:off x="2493425" y="2795675"/>
            <a:ext cx="717300" cy="34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5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490" name="Google Shape;490;p2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1" name="Google Shape;491;p25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5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5895750" y="22863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5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5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5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5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5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4340200" y="37983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5"/>
          <p:cNvSpPr/>
          <p:nvPr/>
        </p:nvSpPr>
        <p:spPr>
          <a:xfrm>
            <a:off x="4273000" y="430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5"/>
          <p:cNvSpPr/>
          <p:nvPr/>
        </p:nvSpPr>
        <p:spPr>
          <a:xfrm>
            <a:off x="2763850" y="469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5"/>
          <p:cNvSpPr/>
          <p:nvPr/>
        </p:nvSpPr>
        <p:spPr>
          <a:xfrm>
            <a:off x="2378575" y="31224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"/>
          <p:cNvSpPr/>
          <p:nvPr/>
        </p:nvSpPr>
        <p:spPr>
          <a:xfrm>
            <a:off x="3210725" y="2728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5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25"/>
          <p:cNvCxnSpPr>
            <a:stCxn id="496" idx="2"/>
            <a:endCxn id="492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8" name="Google Shape;508;p25"/>
          <p:cNvCxnSpPr>
            <a:stCxn id="492" idx="1"/>
            <a:endCxn id="493" idx="6"/>
          </p:cNvCxnSpPr>
          <p:nvPr/>
        </p:nvCxnSpPr>
        <p:spPr>
          <a:xfrm rot="10800000">
            <a:off x="5995307" y="1790807"/>
            <a:ext cx="612900" cy="16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Google Shape;509;p25"/>
          <p:cNvCxnSpPr>
            <a:stCxn id="505" idx="3"/>
            <a:endCxn id="504" idx="7"/>
          </p:cNvCxnSpPr>
          <p:nvPr/>
        </p:nvCxnSpPr>
        <p:spPr>
          <a:xfrm flipH="1">
            <a:off x="3325582" y="2053843"/>
            <a:ext cx="1296300" cy="69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25"/>
          <p:cNvCxnSpPr>
            <a:stCxn id="503" idx="4"/>
            <a:endCxn id="502" idx="1"/>
          </p:cNvCxnSpPr>
          <p:nvPr/>
        </p:nvCxnSpPr>
        <p:spPr>
          <a:xfrm>
            <a:off x="2445775" y="3256800"/>
            <a:ext cx="337800" cy="14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25"/>
          <p:cNvCxnSpPr>
            <a:stCxn id="502" idx="6"/>
            <a:endCxn id="501" idx="3"/>
          </p:cNvCxnSpPr>
          <p:nvPr/>
        </p:nvCxnSpPr>
        <p:spPr>
          <a:xfrm flipH="1" rot="10800000">
            <a:off x="2898250" y="4415825"/>
            <a:ext cx="1394400" cy="34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25"/>
          <p:cNvCxnSpPr>
            <a:stCxn id="501" idx="0"/>
            <a:endCxn id="500" idx="4"/>
          </p:cNvCxnSpPr>
          <p:nvPr/>
        </p:nvCxnSpPr>
        <p:spPr>
          <a:xfrm flipH="1" rot="10800000">
            <a:off x="4340200" y="3932825"/>
            <a:ext cx="67200" cy="36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3" name="Google Shape;513;p25"/>
          <p:cNvCxnSpPr>
            <a:stCxn id="500" idx="7"/>
            <a:endCxn id="499" idx="2"/>
          </p:cNvCxnSpPr>
          <p:nvPr/>
        </p:nvCxnSpPr>
        <p:spPr>
          <a:xfrm flipH="1" rot="10800000">
            <a:off x="4454918" y="3730982"/>
            <a:ext cx="2145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25"/>
          <p:cNvCxnSpPr>
            <a:stCxn id="505" idx="5"/>
            <a:endCxn id="506" idx="0"/>
          </p:cNvCxnSpPr>
          <p:nvPr/>
        </p:nvCxnSpPr>
        <p:spPr>
          <a:xfrm>
            <a:off x="4716918" y="2053843"/>
            <a:ext cx="263400" cy="88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25"/>
          <p:cNvCxnSpPr>
            <a:stCxn id="493" idx="4"/>
            <a:endCxn id="494" idx="1"/>
          </p:cNvCxnSpPr>
          <p:nvPr/>
        </p:nvCxnSpPr>
        <p:spPr>
          <a:xfrm flipH="1">
            <a:off x="5915450" y="1858025"/>
            <a:ext cx="12600" cy="44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25"/>
          <p:cNvCxnSpPr>
            <a:stCxn id="494" idx="6"/>
            <a:endCxn id="495" idx="2"/>
          </p:cNvCxnSpPr>
          <p:nvPr/>
        </p:nvCxnSpPr>
        <p:spPr>
          <a:xfrm>
            <a:off x="6030150" y="2353575"/>
            <a:ext cx="558300" cy="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25"/>
          <p:cNvCxnSpPr>
            <a:stCxn id="506" idx="6"/>
            <a:endCxn id="497" idx="2"/>
          </p:cNvCxnSpPr>
          <p:nvPr/>
        </p:nvCxnSpPr>
        <p:spPr>
          <a:xfrm flipH="1" rot="10800000">
            <a:off x="5047525" y="2850000"/>
            <a:ext cx="1541100" cy="15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25"/>
          <p:cNvCxnSpPr>
            <a:stCxn id="499" idx="6"/>
            <a:endCxn id="498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25"/>
          <p:cNvCxnSpPr>
            <a:stCxn id="495" idx="4"/>
            <a:endCxn id="497" idx="0"/>
          </p:cNvCxnSpPr>
          <p:nvPr/>
        </p:nvCxnSpPr>
        <p:spPr>
          <a:xfrm>
            <a:off x="6655725" y="24953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0" name="Google Shape;520;p25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14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21" name="Google Shape;521;p25"/>
          <p:cNvCxnSpPr>
            <a:stCxn id="504" idx="2"/>
            <a:endCxn id="503" idx="7"/>
          </p:cNvCxnSpPr>
          <p:nvPr/>
        </p:nvCxnSpPr>
        <p:spPr>
          <a:xfrm flipH="1">
            <a:off x="2493425" y="2795675"/>
            <a:ext cx="717300" cy="34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6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528" name="Google Shape;528;p2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9" name="Google Shape;529;p26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530" name="Google Shape;530;p26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6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6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6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6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6"/>
          <p:cNvSpPr/>
          <p:nvPr/>
        </p:nvSpPr>
        <p:spPr>
          <a:xfrm>
            <a:off x="5257800" y="15148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6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6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8" name="Google Shape;538;p26"/>
          <p:cNvCxnSpPr>
            <a:stCxn id="532" idx="2"/>
            <a:endCxn id="530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p26"/>
          <p:cNvCxnSpPr>
            <a:stCxn id="530" idx="1"/>
            <a:endCxn id="531" idx="6"/>
          </p:cNvCxnSpPr>
          <p:nvPr/>
        </p:nvCxnSpPr>
        <p:spPr>
          <a:xfrm rot="10800000">
            <a:off x="5995307" y="1790807"/>
            <a:ext cx="612900" cy="16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Google Shape;540;p26"/>
          <p:cNvCxnSpPr>
            <a:stCxn id="531" idx="1"/>
            <a:endCxn id="535" idx="7"/>
          </p:cNvCxnSpPr>
          <p:nvPr/>
        </p:nvCxnSpPr>
        <p:spPr>
          <a:xfrm rot="10800000">
            <a:off x="5372632" y="1534507"/>
            <a:ext cx="507900" cy="2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26"/>
          <p:cNvCxnSpPr>
            <a:stCxn id="535" idx="3"/>
            <a:endCxn id="536" idx="7"/>
          </p:cNvCxnSpPr>
          <p:nvPr/>
        </p:nvCxnSpPr>
        <p:spPr>
          <a:xfrm flipH="1">
            <a:off x="4716782" y="1629593"/>
            <a:ext cx="5607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26"/>
          <p:cNvCxnSpPr>
            <a:stCxn id="536" idx="5"/>
            <a:endCxn id="537" idx="0"/>
          </p:cNvCxnSpPr>
          <p:nvPr/>
        </p:nvCxnSpPr>
        <p:spPr>
          <a:xfrm>
            <a:off x="4716918" y="2053843"/>
            <a:ext cx="263400" cy="88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26"/>
          <p:cNvCxnSpPr>
            <a:stCxn id="537" idx="6"/>
            <a:endCxn id="533" idx="2"/>
          </p:cNvCxnSpPr>
          <p:nvPr/>
        </p:nvCxnSpPr>
        <p:spPr>
          <a:xfrm flipH="1" rot="10800000">
            <a:off x="5047525" y="2850000"/>
            <a:ext cx="1541100" cy="15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4" name="Google Shape;544;p26"/>
          <p:cNvCxnSpPr>
            <a:stCxn id="533" idx="4"/>
            <a:endCxn id="534" idx="0"/>
          </p:cNvCxnSpPr>
          <p:nvPr/>
        </p:nvCxnSpPr>
        <p:spPr>
          <a:xfrm>
            <a:off x="6655725" y="2917175"/>
            <a:ext cx="0" cy="3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5" name="Google Shape;545;p26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15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7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552" name="Google Shape;552;p2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3" name="Google Shape;553;p27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7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7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7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7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7"/>
          <p:cNvSpPr/>
          <p:nvPr/>
        </p:nvSpPr>
        <p:spPr>
          <a:xfrm>
            <a:off x="5257800" y="15148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7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7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2" name="Google Shape;562;p27"/>
          <p:cNvCxnSpPr>
            <a:stCxn id="556" idx="2"/>
            <a:endCxn id="554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27"/>
          <p:cNvCxnSpPr>
            <a:stCxn id="555" idx="1"/>
            <a:endCxn id="559" idx="7"/>
          </p:cNvCxnSpPr>
          <p:nvPr/>
        </p:nvCxnSpPr>
        <p:spPr>
          <a:xfrm rot="10800000">
            <a:off x="5372632" y="1534507"/>
            <a:ext cx="507900" cy="2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4" name="Google Shape;564;p27"/>
          <p:cNvCxnSpPr>
            <a:stCxn id="559" idx="3"/>
            <a:endCxn id="560" idx="7"/>
          </p:cNvCxnSpPr>
          <p:nvPr/>
        </p:nvCxnSpPr>
        <p:spPr>
          <a:xfrm flipH="1">
            <a:off x="4716782" y="1629593"/>
            <a:ext cx="5607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p27"/>
          <p:cNvCxnSpPr>
            <a:stCxn id="560" idx="5"/>
            <a:endCxn id="561" idx="0"/>
          </p:cNvCxnSpPr>
          <p:nvPr/>
        </p:nvCxnSpPr>
        <p:spPr>
          <a:xfrm>
            <a:off x="4716918" y="2053843"/>
            <a:ext cx="263400" cy="88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6" name="Google Shape;566;p27"/>
          <p:cNvCxnSpPr>
            <a:stCxn id="561" idx="6"/>
            <a:endCxn id="557" idx="2"/>
          </p:cNvCxnSpPr>
          <p:nvPr/>
        </p:nvCxnSpPr>
        <p:spPr>
          <a:xfrm flipH="1" rot="10800000">
            <a:off x="5047525" y="2850000"/>
            <a:ext cx="1541100" cy="15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27"/>
          <p:cNvCxnSpPr>
            <a:stCxn id="557" idx="4"/>
            <a:endCxn id="558" idx="0"/>
          </p:cNvCxnSpPr>
          <p:nvPr/>
        </p:nvCxnSpPr>
        <p:spPr>
          <a:xfrm>
            <a:off x="6655725" y="2917175"/>
            <a:ext cx="0" cy="3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p27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16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9" name="Google Shape;569;p27"/>
          <p:cNvSpPr/>
          <p:nvPr/>
        </p:nvSpPr>
        <p:spPr>
          <a:xfrm>
            <a:off x="5895750" y="22863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7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1" name="Google Shape;571;p27"/>
          <p:cNvCxnSpPr>
            <a:endCxn id="569" idx="1"/>
          </p:cNvCxnSpPr>
          <p:nvPr/>
        </p:nvCxnSpPr>
        <p:spPr>
          <a:xfrm flipH="1">
            <a:off x="5915432" y="1858157"/>
            <a:ext cx="12600" cy="44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2" name="Google Shape;572;p27"/>
          <p:cNvCxnSpPr>
            <a:stCxn id="569" idx="6"/>
            <a:endCxn id="570" idx="2"/>
          </p:cNvCxnSpPr>
          <p:nvPr/>
        </p:nvCxnSpPr>
        <p:spPr>
          <a:xfrm>
            <a:off x="6030150" y="2353575"/>
            <a:ext cx="558300" cy="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3" name="Google Shape;573;p27"/>
          <p:cNvCxnSpPr>
            <a:stCxn id="570" idx="0"/>
            <a:endCxn id="554" idx="4"/>
          </p:cNvCxnSpPr>
          <p:nvPr/>
        </p:nvCxnSpPr>
        <p:spPr>
          <a:xfrm rot="10800000">
            <a:off x="6655725" y="20735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</a:t>
            </a:r>
            <a:r>
              <a:rPr b="1" lang="en-GB"/>
              <a:t> activity sheet</a:t>
            </a:r>
            <a:r>
              <a:rPr lang="en-GB"/>
              <a:t> contains a road network for a village. A runner wants to figure out how many routes they can take from their house (A) to the local shop (B).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runner doesn’t like to turn back on themselves and run down the same road twice. Your routes should </a:t>
            </a:r>
            <a:r>
              <a:rPr b="1" lang="en-GB"/>
              <a:t>avoid any dead ends</a:t>
            </a:r>
            <a:r>
              <a:rPr lang="en-GB"/>
              <a:t> that would require them to turn back. </a:t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are there?</a:t>
            </a:r>
            <a:endParaRPr/>
          </a:p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25"/>
            <a:ext cx="4096499" cy="267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1950" y="548075"/>
            <a:ext cx="241150" cy="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8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Did you get more than 17?</a:t>
            </a:r>
            <a:endParaRPr/>
          </a:p>
        </p:txBody>
      </p:sp>
      <p:sp>
        <p:nvSpPr>
          <p:cNvPr id="580" name="Google Shape;580;p2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1" name="Google Shape;581;p28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8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8"/>
          <p:cNvSpPr/>
          <p:nvPr/>
        </p:nvSpPr>
        <p:spPr>
          <a:xfrm>
            <a:off x="5895750" y="22863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8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8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8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8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8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8"/>
          <p:cNvSpPr/>
          <p:nvPr/>
        </p:nvSpPr>
        <p:spPr>
          <a:xfrm>
            <a:off x="4340200" y="37983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/>
          <p:nvPr/>
        </p:nvSpPr>
        <p:spPr>
          <a:xfrm>
            <a:off x="4273000" y="430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8"/>
          <p:cNvSpPr/>
          <p:nvPr/>
        </p:nvSpPr>
        <p:spPr>
          <a:xfrm>
            <a:off x="2763850" y="469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8"/>
          <p:cNvSpPr/>
          <p:nvPr/>
        </p:nvSpPr>
        <p:spPr>
          <a:xfrm>
            <a:off x="2378575" y="31224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8"/>
          <p:cNvSpPr/>
          <p:nvPr/>
        </p:nvSpPr>
        <p:spPr>
          <a:xfrm>
            <a:off x="1979125" y="1553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8"/>
          <p:cNvSpPr/>
          <p:nvPr/>
        </p:nvSpPr>
        <p:spPr>
          <a:xfrm>
            <a:off x="2846075" y="16492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8"/>
          <p:cNvSpPr/>
          <p:nvPr/>
        </p:nvSpPr>
        <p:spPr>
          <a:xfrm>
            <a:off x="3210725" y="27284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28"/>
          <p:cNvSpPr/>
          <p:nvPr/>
        </p:nvSpPr>
        <p:spPr>
          <a:xfrm>
            <a:off x="5257800" y="15148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8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8"/>
          <p:cNvSpPr/>
          <p:nvPr/>
        </p:nvSpPr>
        <p:spPr>
          <a:xfrm>
            <a:off x="4504750" y="30741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p28"/>
          <p:cNvCxnSpPr>
            <a:stCxn id="586" idx="2"/>
            <a:endCxn id="582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28"/>
          <p:cNvCxnSpPr>
            <a:stCxn id="582" idx="1"/>
            <a:endCxn id="583" idx="6"/>
          </p:cNvCxnSpPr>
          <p:nvPr/>
        </p:nvCxnSpPr>
        <p:spPr>
          <a:xfrm rot="10800000">
            <a:off x="5995307" y="1790807"/>
            <a:ext cx="612900" cy="16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28"/>
          <p:cNvCxnSpPr>
            <a:stCxn id="583" idx="1"/>
            <a:endCxn id="597" idx="7"/>
          </p:cNvCxnSpPr>
          <p:nvPr/>
        </p:nvCxnSpPr>
        <p:spPr>
          <a:xfrm rot="10800000">
            <a:off x="5372632" y="1534507"/>
            <a:ext cx="507900" cy="2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28"/>
          <p:cNvCxnSpPr>
            <a:stCxn id="597" idx="3"/>
            <a:endCxn id="598" idx="7"/>
          </p:cNvCxnSpPr>
          <p:nvPr/>
        </p:nvCxnSpPr>
        <p:spPr>
          <a:xfrm flipH="1">
            <a:off x="4716782" y="1629593"/>
            <a:ext cx="5607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28"/>
          <p:cNvCxnSpPr>
            <a:stCxn id="598" idx="3"/>
            <a:endCxn id="596" idx="7"/>
          </p:cNvCxnSpPr>
          <p:nvPr/>
        </p:nvCxnSpPr>
        <p:spPr>
          <a:xfrm flipH="1">
            <a:off x="3325582" y="2053843"/>
            <a:ext cx="1296300" cy="69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28"/>
          <p:cNvCxnSpPr>
            <a:stCxn id="595" idx="5"/>
            <a:endCxn id="596" idx="0"/>
          </p:cNvCxnSpPr>
          <p:nvPr/>
        </p:nvCxnSpPr>
        <p:spPr>
          <a:xfrm>
            <a:off x="2960793" y="1763993"/>
            <a:ext cx="317100" cy="96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28"/>
          <p:cNvCxnSpPr>
            <a:stCxn id="595" idx="2"/>
            <a:endCxn id="594" idx="6"/>
          </p:cNvCxnSpPr>
          <p:nvPr/>
        </p:nvCxnSpPr>
        <p:spPr>
          <a:xfrm rot="10800000">
            <a:off x="2113475" y="1620775"/>
            <a:ext cx="732600" cy="9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8" name="Google Shape;608;p28"/>
          <p:cNvSpPr/>
          <p:nvPr/>
        </p:nvSpPr>
        <p:spPr>
          <a:xfrm>
            <a:off x="1880100" y="22236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9" name="Google Shape;609;p28"/>
          <p:cNvCxnSpPr>
            <a:stCxn id="594" idx="3"/>
            <a:endCxn id="608" idx="1"/>
          </p:cNvCxnSpPr>
          <p:nvPr/>
        </p:nvCxnSpPr>
        <p:spPr>
          <a:xfrm flipH="1">
            <a:off x="1899807" y="1668193"/>
            <a:ext cx="99000" cy="57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28"/>
          <p:cNvCxnSpPr>
            <a:stCxn id="608" idx="4"/>
            <a:endCxn id="593" idx="1"/>
          </p:cNvCxnSpPr>
          <p:nvPr/>
        </p:nvCxnSpPr>
        <p:spPr>
          <a:xfrm>
            <a:off x="1947300" y="2358050"/>
            <a:ext cx="4509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28"/>
          <p:cNvCxnSpPr>
            <a:stCxn id="593" idx="7"/>
            <a:endCxn id="596" idx="2"/>
          </p:cNvCxnSpPr>
          <p:nvPr/>
        </p:nvCxnSpPr>
        <p:spPr>
          <a:xfrm flipH="1" rot="10800000">
            <a:off x="2493293" y="2795582"/>
            <a:ext cx="717300" cy="34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p28"/>
          <p:cNvCxnSpPr>
            <a:stCxn id="593" idx="4"/>
            <a:endCxn id="592" idx="1"/>
          </p:cNvCxnSpPr>
          <p:nvPr/>
        </p:nvCxnSpPr>
        <p:spPr>
          <a:xfrm>
            <a:off x="2445775" y="3256800"/>
            <a:ext cx="337800" cy="145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p28"/>
          <p:cNvCxnSpPr>
            <a:stCxn id="592" idx="6"/>
            <a:endCxn id="591" idx="3"/>
          </p:cNvCxnSpPr>
          <p:nvPr/>
        </p:nvCxnSpPr>
        <p:spPr>
          <a:xfrm flipH="1" rot="10800000">
            <a:off x="2898250" y="4415825"/>
            <a:ext cx="1394400" cy="345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4" name="Google Shape;614;p28"/>
          <p:cNvCxnSpPr>
            <a:stCxn id="591" idx="0"/>
            <a:endCxn id="590" idx="4"/>
          </p:cNvCxnSpPr>
          <p:nvPr/>
        </p:nvCxnSpPr>
        <p:spPr>
          <a:xfrm flipH="1" rot="10800000">
            <a:off x="4340200" y="3932825"/>
            <a:ext cx="67200" cy="36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28"/>
          <p:cNvCxnSpPr>
            <a:stCxn id="590" idx="7"/>
            <a:endCxn id="589" idx="2"/>
          </p:cNvCxnSpPr>
          <p:nvPr/>
        </p:nvCxnSpPr>
        <p:spPr>
          <a:xfrm flipH="1" rot="10800000">
            <a:off x="4454918" y="3730982"/>
            <a:ext cx="2145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28"/>
          <p:cNvCxnSpPr>
            <a:stCxn id="589" idx="1"/>
            <a:endCxn id="600" idx="4"/>
          </p:cNvCxnSpPr>
          <p:nvPr/>
        </p:nvCxnSpPr>
        <p:spPr>
          <a:xfrm rot="10800000">
            <a:off x="4572082" y="3208382"/>
            <a:ext cx="117000" cy="47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28"/>
          <p:cNvCxnSpPr>
            <a:stCxn id="600" idx="7"/>
            <a:endCxn id="599" idx="2"/>
          </p:cNvCxnSpPr>
          <p:nvPr/>
        </p:nvCxnSpPr>
        <p:spPr>
          <a:xfrm flipH="1" rot="10800000">
            <a:off x="4619468" y="3006782"/>
            <a:ext cx="2937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28"/>
          <p:cNvCxnSpPr>
            <a:stCxn id="598" idx="5"/>
            <a:endCxn id="599" idx="0"/>
          </p:cNvCxnSpPr>
          <p:nvPr/>
        </p:nvCxnSpPr>
        <p:spPr>
          <a:xfrm>
            <a:off x="4716918" y="2053843"/>
            <a:ext cx="263400" cy="88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28"/>
          <p:cNvCxnSpPr>
            <a:stCxn id="583" idx="4"/>
            <a:endCxn id="584" idx="1"/>
          </p:cNvCxnSpPr>
          <p:nvPr/>
        </p:nvCxnSpPr>
        <p:spPr>
          <a:xfrm flipH="1">
            <a:off x="5915450" y="1858025"/>
            <a:ext cx="12600" cy="44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0" name="Google Shape;620;p28"/>
          <p:cNvCxnSpPr>
            <a:stCxn id="584" idx="6"/>
            <a:endCxn id="585" idx="2"/>
          </p:cNvCxnSpPr>
          <p:nvPr/>
        </p:nvCxnSpPr>
        <p:spPr>
          <a:xfrm>
            <a:off x="6030150" y="2353575"/>
            <a:ext cx="558300" cy="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28"/>
          <p:cNvCxnSpPr>
            <a:stCxn id="582" idx="4"/>
            <a:endCxn id="585" idx="0"/>
          </p:cNvCxnSpPr>
          <p:nvPr/>
        </p:nvCxnSpPr>
        <p:spPr>
          <a:xfrm>
            <a:off x="6655725" y="2073525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28"/>
          <p:cNvCxnSpPr>
            <a:stCxn id="599" idx="6"/>
            <a:endCxn id="587" idx="2"/>
          </p:cNvCxnSpPr>
          <p:nvPr/>
        </p:nvCxnSpPr>
        <p:spPr>
          <a:xfrm flipH="1" rot="10800000">
            <a:off x="5047525" y="2850000"/>
            <a:ext cx="1541100" cy="15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28"/>
          <p:cNvCxnSpPr>
            <a:stCxn id="589" idx="6"/>
            <a:endCxn id="588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28"/>
          <p:cNvCxnSpPr>
            <a:stCxn id="585" idx="4"/>
            <a:endCxn id="587" idx="0"/>
          </p:cNvCxnSpPr>
          <p:nvPr/>
        </p:nvCxnSpPr>
        <p:spPr>
          <a:xfrm>
            <a:off x="6655725" y="24953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5" name="Google Shape;625;p28"/>
          <p:cNvCxnSpPr>
            <a:stCxn id="587" idx="4"/>
            <a:endCxn id="588" idx="0"/>
          </p:cNvCxnSpPr>
          <p:nvPr/>
        </p:nvCxnSpPr>
        <p:spPr>
          <a:xfrm>
            <a:off x="6655725" y="2917175"/>
            <a:ext cx="0" cy="3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6" name="Google Shape;626;p28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17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27" name="Google Shape;62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6163" y="459500"/>
            <a:ext cx="4000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9"/>
          <p:cNvSpPr txBox="1"/>
          <p:nvPr>
            <p:ph idx="1" type="body"/>
          </p:nvPr>
        </p:nvSpPr>
        <p:spPr>
          <a:xfrm>
            <a:off x="310900" y="1017725"/>
            <a:ext cx="852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In this lesson, you will: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Define a computer network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Discuss the advantages and disadvantages of computer networks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Describe the role of a computer in a peer-to-peer network</a:t>
            </a:r>
            <a:endParaRPr/>
          </a:p>
        </p:txBody>
      </p:sp>
      <p:sp>
        <p:nvSpPr>
          <p:cNvPr id="633" name="Google Shape;633;p29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Lesson 1: What is a computer network?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4" name="Google Shape;634;p2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5" name="Google Shape;635;p29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Objectives</a:t>
            </a:r>
            <a:endParaRPr/>
          </a:p>
        </p:txBody>
      </p:sp>
      <p:pic>
        <p:nvPicPr>
          <p:cNvPr id="636" name="Google Shape;6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300" y="364800"/>
            <a:ext cx="4191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can see examples of </a:t>
            </a:r>
            <a:r>
              <a:rPr b="1" lang="en-GB"/>
              <a:t>networks</a:t>
            </a:r>
            <a:r>
              <a:rPr lang="en-GB"/>
              <a:t> all around you. </a:t>
            </a:r>
            <a:r>
              <a:rPr b="1" lang="en-GB"/>
              <a:t>Transport networks</a:t>
            </a:r>
            <a:r>
              <a:rPr lang="en-GB"/>
              <a:t> can include routes for: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Trains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Trams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Boats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Planes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Cars / Lorries</a:t>
            </a:r>
            <a:endParaRPr/>
          </a:p>
        </p:txBody>
      </p:sp>
      <p:sp>
        <p:nvSpPr>
          <p:cNvPr id="642" name="Google Shape;642;p3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Examples of networks</a:t>
            </a:r>
            <a:endParaRPr/>
          </a:p>
        </p:txBody>
      </p:sp>
      <p:sp>
        <p:nvSpPr>
          <p:cNvPr id="643" name="Google Shape;643;p3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4" name="Google Shape;644;p3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645" name="Google Shape;6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0" y="1170126"/>
            <a:ext cx="4096500" cy="27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can see </a:t>
            </a:r>
            <a:r>
              <a:rPr b="1" lang="en-GB"/>
              <a:t>networks </a:t>
            </a:r>
            <a:r>
              <a:rPr lang="en-GB"/>
              <a:t>in </a:t>
            </a:r>
            <a:r>
              <a:rPr b="1" lang="en-GB"/>
              <a:t>businesses </a:t>
            </a:r>
            <a:r>
              <a:rPr lang="en-GB"/>
              <a:t>when you look at the hierarchy of roles in the company.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Everyone in a company is connected through line managers, directors, and executives. </a:t>
            </a:r>
            <a:endParaRPr/>
          </a:p>
        </p:txBody>
      </p:sp>
      <p:sp>
        <p:nvSpPr>
          <p:cNvPr id="651" name="Google Shape;651;p3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Examples of networks</a:t>
            </a:r>
            <a:endParaRPr/>
          </a:p>
        </p:txBody>
      </p:sp>
      <p:sp>
        <p:nvSpPr>
          <p:cNvPr id="652" name="Google Shape;652;p3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3" name="Google Shape;653;p3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654" name="Google Shape;6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5200" y="1017700"/>
            <a:ext cx="3707501" cy="24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9" name="Google Shape;659;p32"/>
          <p:cNvCxnSpPr>
            <a:stCxn id="660" idx="5"/>
            <a:endCxn id="661" idx="2"/>
          </p:cNvCxnSpPr>
          <p:nvPr/>
        </p:nvCxnSpPr>
        <p:spPr>
          <a:xfrm>
            <a:off x="6958468" y="2557568"/>
            <a:ext cx="1225800" cy="50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3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Schools can also form </a:t>
            </a:r>
            <a:r>
              <a:rPr b="1" lang="en-GB"/>
              <a:t>networks </a:t>
            </a:r>
            <a:r>
              <a:rPr lang="en-GB"/>
              <a:t>when they join with other schools to share ideas and resources. </a:t>
            </a:r>
            <a:endParaRPr/>
          </a:p>
        </p:txBody>
      </p:sp>
      <p:sp>
        <p:nvSpPr>
          <p:cNvPr id="663" name="Google Shape;663;p3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Examples of networks</a:t>
            </a:r>
            <a:endParaRPr/>
          </a:p>
        </p:txBody>
      </p:sp>
      <p:sp>
        <p:nvSpPr>
          <p:cNvPr id="664" name="Google Shape;664;p3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5" name="Google Shape;665;p3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666" name="Google Shape;666;p32"/>
          <p:cNvSpPr txBox="1"/>
          <p:nvPr/>
        </p:nvSpPr>
        <p:spPr>
          <a:xfrm>
            <a:off x="5257800" y="1337175"/>
            <a:ext cx="81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GB" sz="3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🏫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2"/>
          <p:cNvSpPr txBox="1"/>
          <p:nvPr/>
        </p:nvSpPr>
        <p:spPr>
          <a:xfrm>
            <a:off x="7307414" y="1121675"/>
            <a:ext cx="81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GB" sz="3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🏫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2"/>
          <p:cNvSpPr txBox="1"/>
          <p:nvPr/>
        </p:nvSpPr>
        <p:spPr>
          <a:xfrm>
            <a:off x="7896040" y="3049875"/>
            <a:ext cx="81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GB" sz="3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🏫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2"/>
          <p:cNvSpPr txBox="1"/>
          <p:nvPr/>
        </p:nvSpPr>
        <p:spPr>
          <a:xfrm>
            <a:off x="5428550" y="3129750"/>
            <a:ext cx="81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GB" sz="3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🏫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2"/>
          <p:cNvSpPr txBox="1"/>
          <p:nvPr/>
        </p:nvSpPr>
        <p:spPr>
          <a:xfrm>
            <a:off x="6712147" y="2321750"/>
            <a:ext cx="81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GB" sz="38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🏫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2"/>
          <p:cNvSpPr/>
          <p:nvPr/>
        </p:nvSpPr>
        <p:spPr>
          <a:xfrm>
            <a:off x="5936700" y="20455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2"/>
          <p:cNvSpPr/>
          <p:nvPr/>
        </p:nvSpPr>
        <p:spPr>
          <a:xfrm>
            <a:off x="7469025" y="18512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2"/>
          <p:cNvSpPr/>
          <p:nvPr/>
        </p:nvSpPr>
        <p:spPr>
          <a:xfrm>
            <a:off x="6036625" y="32417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2"/>
          <p:cNvSpPr/>
          <p:nvPr/>
        </p:nvSpPr>
        <p:spPr>
          <a:xfrm>
            <a:off x="8184150" y="29953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2"/>
          <p:cNvSpPr/>
          <p:nvPr/>
        </p:nvSpPr>
        <p:spPr>
          <a:xfrm>
            <a:off x="6843750" y="24428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4" name="Google Shape;674;p32"/>
          <p:cNvCxnSpPr>
            <a:stCxn id="660" idx="1"/>
            <a:endCxn id="671" idx="6"/>
          </p:cNvCxnSpPr>
          <p:nvPr/>
        </p:nvCxnSpPr>
        <p:spPr>
          <a:xfrm rot="10800000">
            <a:off x="6071132" y="2112732"/>
            <a:ext cx="792300" cy="349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5" name="Google Shape;675;p32"/>
          <p:cNvCxnSpPr>
            <a:stCxn id="660" idx="7"/>
            <a:endCxn id="672" idx="3"/>
          </p:cNvCxnSpPr>
          <p:nvPr/>
        </p:nvCxnSpPr>
        <p:spPr>
          <a:xfrm flipH="1" rot="10800000">
            <a:off x="6958468" y="1966032"/>
            <a:ext cx="530100" cy="49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6" name="Google Shape;676;p32"/>
          <p:cNvCxnSpPr>
            <a:stCxn id="660" idx="3"/>
            <a:endCxn id="673" idx="7"/>
          </p:cNvCxnSpPr>
          <p:nvPr/>
        </p:nvCxnSpPr>
        <p:spPr>
          <a:xfrm flipH="1">
            <a:off x="6151232" y="2557568"/>
            <a:ext cx="712200" cy="70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7" name="Google Shape;677;p32"/>
          <p:cNvCxnSpPr>
            <a:stCxn id="671" idx="4"/>
            <a:endCxn id="673" idx="1"/>
          </p:cNvCxnSpPr>
          <p:nvPr/>
        </p:nvCxnSpPr>
        <p:spPr>
          <a:xfrm>
            <a:off x="6003900" y="2179900"/>
            <a:ext cx="52500" cy="108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32"/>
          <p:cNvCxnSpPr>
            <a:stCxn id="671" idx="7"/>
            <a:endCxn id="672" idx="2"/>
          </p:cNvCxnSpPr>
          <p:nvPr/>
        </p:nvCxnSpPr>
        <p:spPr>
          <a:xfrm flipH="1" rot="10800000">
            <a:off x="6051418" y="1918482"/>
            <a:ext cx="1417500" cy="14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32"/>
          <p:cNvCxnSpPr>
            <a:stCxn id="672" idx="5"/>
            <a:endCxn id="661" idx="1"/>
          </p:cNvCxnSpPr>
          <p:nvPr/>
        </p:nvCxnSpPr>
        <p:spPr>
          <a:xfrm>
            <a:off x="7583743" y="1965943"/>
            <a:ext cx="620100" cy="104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32"/>
          <p:cNvCxnSpPr>
            <a:stCxn id="673" idx="6"/>
            <a:endCxn id="661" idx="3"/>
          </p:cNvCxnSpPr>
          <p:nvPr/>
        </p:nvCxnSpPr>
        <p:spPr>
          <a:xfrm flipH="1" rot="10800000">
            <a:off x="6171025" y="3110025"/>
            <a:ext cx="2032800" cy="19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All networks can be visualised (drawn) using a </a:t>
            </a:r>
            <a:r>
              <a:rPr b="1" lang="en-GB"/>
              <a:t>graph</a:t>
            </a:r>
            <a:r>
              <a:rPr lang="en-GB"/>
              <a:t> made up of </a:t>
            </a:r>
            <a:r>
              <a:rPr b="1" lang="en-GB"/>
              <a:t>nodes </a:t>
            </a:r>
            <a:r>
              <a:rPr lang="en-GB"/>
              <a:t>and </a:t>
            </a:r>
            <a:r>
              <a:rPr b="1" lang="en-GB"/>
              <a:t>edges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Here is the village map again. </a:t>
            </a:r>
            <a:endParaRPr/>
          </a:p>
        </p:txBody>
      </p:sp>
      <p:sp>
        <p:nvSpPr>
          <p:cNvPr id="686" name="Google Shape;686;p3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Drawing a network</a:t>
            </a:r>
            <a:endParaRPr/>
          </a:p>
        </p:txBody>
      </p:sp>
      <p:sp>
        <p:nvSpPr>
          <p:cNvPr id="687" name="Google Shape;687;p3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8" name="Google Shape;688;p3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pic>
        <p:nvPicPr>
          <p:cNvPr id="689" name="Google Shape;6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557" y="892087"/>
            <a:ext cx="4745125" cy="323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557" y="892087"/>
            <a:ext cx="4745125" cy="323899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This whole map can be visualised using </a:t>
            </a:r>
            <a:r>
              <a:rPr b="1" lang="en-GB"/>
              <a:t>nodes </a:t>
            </a:r>
            <a:r>
              <a:rPr lang="en-GB"/>
              <a:t>and </a:t>
            </a:r>
            <a:r>
              <a:rPr b="1" lang="en-GB"/>
              <a:t>edges</a:t>
            </a:r>
            <a:r>
              <a:rPr lang="en-GB"/>
              <a:t>. </a:t>
            </a:r>
            <a:endParaRPr/>
          </a:p>
        </p:txBody>
      </p:sp>
      <p:sp>
        <p:nvSpPr>
          <p:cNvPr id="696" name="Google Shape;696;p3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Drawing a network</a:t>
            </a:r>
            <a:endParaRPr/>
          </a:p>
        </p:txBody>
      </p:sp>
      <p:sp>
        <p:nvSpPr>
          <p:cNvPr id="697" name="Google Shape;697;p3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8" name="Google Shape;698;p3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699" name="Google Shape;699;p34"/>
          <p:cNvSpPr/>
          <p:nvPr/>
        </p:nvSpPr>
        <p:spPr>
          <a:xfrm>
            <a:off x="8306162" y="173356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4"/>
          <p:cNvSpPr/>
          <p:nvPr/>
        </p:nvSpPr>
        <p:spPr>
          <a:xfrm>
            <a:off x="8306162" y="2760642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4"/>
          <p:cNvSpPr/>
          <p:nvPr/>
        </p:nvSpPr>
        <p:spPr>
          <a:xfrm>
            <a:off x="6771861" y="30702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4"/>
          <p:cNvSpPr/>
          <p:nvPr/>
        </p:nvSpPr>
        <p:spPr>
          <a:xfrm>
            <a:off x="6626038" y="262587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4"/>
          <p:cNvSpPr/>
          <p:nvPr/>
        </p:nvSpPr>
        <p:spPr>
          <a:xfrm>
            <a:off x="7000662" y="25026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4"/>
          <p:cNvSpPr/>
          <p:nvPr/>
        </p:nvSpPr>
        <p:spPr>
          <a:xfrm>
            <a:off x="8306162" y="23507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4"/>
          <p:cNvSpPr/>
          <p:nvPr/>
        </p:nvSpPr>
        <p:spPr>
          <a:xfrm>
            <a:off x="6550978" y="31689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4"/>
          <p:cNvSpPr/>
          <p:nvPr/>
        </p:nvSpPr>
        <p:spPr>
          <a:xfrm>
            <a:off x="6203000" y="364062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4"/>
          <p:cNvSpPr/>
          <p:nvPr/>
        </p:nvSpPr>
        <p:spPr>
          <a:xfrm>
            <a:off x="6102119" y="313909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4"/>
          <p:cNvSpPr/>
          <p:nvPr/>
        </p:nvSpPr>
        <p:spPr>
          <a:xfrm>
            <a:off x="8306162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4"/>
          <p:cNvSpPr/>
          <p:nvPr/>
        </p:nvSpPr>
        <p:spPr>
          <a:xfrm>
            <a:off x="7756047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4"/>
          <p:cNvSpPr/>
          <p:nvPr/>
        </p:nvSpPr>
        <p:spPr>
          <a:xfrm>
            <a:off x="7721745" y="15721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4"/>
          <p:cNvSpPr/>
          <p:nvPr/>
        </p:nvSpPr>
        <p:spPr>
          <a:xfrm>
            <a:off x="7278534" y="14085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4"/>
          <p:cNvSpPr/>
          <p:nvPr/>
        </p:nvSpPr>
        <p:spPr>
          <a:xfrm>
            <a:off x="6325516" y="109940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4"/>
          <p:cNvSpPr/>
          <p:nvPr/>
        </p:nvSpPr>
        <p:spPr>
          <a:xfrm>
            <a:off x="6771861" y="177813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4"/>
          <p:cNvSpPr/>
          <p:nvPr/>
        </p:nvSpPr>
        <p:spPr>
          <a:xfrm>
            <a:off x="5715241" y="230606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4"/>
          <p:cNvSpPr/>
          <p:nvPr/>
        </p:nvSpPr>
        <p:spPr>
          <a:xfrm>
            <a:off x="5420724" y="15073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4"/>
          <p:cNvSpPr/>
          <p:nvPr/>
        </p:nvSpPr>
        <p:spPr>
          <a:xfrm>
            <a:off x="4791665" y="14733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4"/>
          <p:cNvSpPr/>
          <p:nvPr/>
        </p:nvSpPr>
        <p:spPr>
          <a:xfrm>
            <a:off x="5022869" y="25744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4"/>
          <p:cNvSpPr/>
          <p:nvPr/>
        </p:nvSpPr>
        <p:spPr>
          <a:xfrm>
            <a:off x="5862227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4"/>
          <p:cNvSpPr/>
          <p:nvPr/>
        </p:nvSpPr>
        <p:spPr>
          <a:xfrm>
            <a:off x="6376951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4"/>
          <p:cNvSpPr/>
          <p:nvPr/>
        </p:nvSpPr>
        <p:spPr>
          <a:xfrm>
            <a:off x="5366043" y="38284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4"/>
          <p:cNvSpPr/>
          <p:nvPr/>
        </p:nvSpPr>
        <p:spPr>
          <a:xfrm>
            <a:off x="5265162" y="34696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4"/>
          <p:cNvSpPr/>
          <p:nvPr/>
        </p:nvSpPr>
        <p:spPr>
          <a:xfrm>
            <a:off x="5715241" y="335368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4"/>
          <p:cNvSpPr/>
          <p:nvPr/>
        </p:nvSpPr>
        <p:spPr>
          <a:xfrm>
            <a:off x="4690785" y="367801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4" name="Google Shape;724;p34"/>
          <p:cNvCxnSpPr>
            <a:stCxn id="699" idx="1"/>
            <a:endCxn id="710" idx="6"/>
          </p:cNvCxnSpPr>
          <p:nvPr/>
        </p:nvCxnSpPr>
        <p:spPr>
          <a:xfrm rot="10800000">
            <a:off x="7822624" y="1621418"/>
            <a:ext cx="498300" cy="12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34"/>
          <p:cNvCxnSpPr>
            <a:stCxn id="699" idx="4"/>
            <a:endCxn id="708" idx="0"/>
          </p:cNvCxnSpPr>
          <p:nvPr/>
        </p:nvCxnSpPr>
        <p:spPr>
          <a:xfrm>
            <a:off x="8356562" y="1832264"/>
            <a:ext cx="0" cy="17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34"/>
          <p:cNvCxnSpPr>
            <a:stCxn id="708" idx="4"/>
            <a:endCxn id="704" idx="0"/>
          </p:cNvCxnSpPr>
          <p:nvPr/>
        </p:nvCxnSpPr>
        <p:spPr>
          <a:xfrm>
            <a:off x="8356562" y="2101954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34"/>
          <p:cNvCxnSpPr>
            <a:stCxn id="704" idx="4"/>
            <a:endCxn id="700" idx="0"/>
          </p:cNvCxnSpPr>
          <p:nvPr/>
        </p:nvCxnSpPr>
        <p:spPr>
          <a:xfrm>
            <a:off x="8356562" y="2449451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34"/>
          <p:cNvCxnSpPr>
            <a:stCxn id="700" idx="2"/>
            <a:endCxn id="701" idx="6"/>
          </p:cNvCxnSpPr>
          <p:nvPr/>
        </p:nvCxnSpPr>
        <p:spPr>
          <a:xfrm flipH="1">
            <a:off x="6872762" y="2809992"/>
            <a:ext cx="1433400" cy="3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9" name="Google Shape;729;p34"/>
          <p:cNvCxnSpPr>
            <a:stCxn id="710" idx="4"/>
            <a:endCxn id="709" idx="0"/>
          </p:cNvCxnSpPr>
          <p:nvPr/>
        </p:nvCxnSpPr>
        <p:spPr>
          <a:xfrm>
            <a:off x="7772145" y="1670825"/>
            <a:ext cx="34200" cy="33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34"/>
          <p:cNvCxnSpPr>
            <a:stCxn id="709" idx="6"/>
            <a:endCxn id="708" idx="2"/>
          </p:cNvCxnSpPr>
          <p:nvPr/>
        </p:nvCxnSpPr>
        <p:spPr>
          <a:xfrm>
            <a:off x="7856847" y="2052604"/>
            <a:ext cx="449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1" name="Google Shape;731;p34"/>
          <p:cNvCxnSpPr>
            <a:stCxn id="710" idx="1"/>
            <a:endCxn id="711" idx="6"/>
          </p:cNvCxnSpPr>
          <p:nvPr/>
        </p:nvCxnSpPr>
        <p:spPr>
          <a:xfrm rot="10800000">
            <a:off x="7379207" y="1457879"/>
            <a:ext cx="357300" cy="12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p34"/>
          <p:cNvCxnSpPr>
            <a:stCxn id="711" idx="1"/>
            <a:endCxn id="712" idx="6"/>
          </p:cNvCxnSpPr>
          <p:nvPr/>
        </p:nvCxnSpPr>
        <p:spPr>
          <a:xfrm rot="10800000">
            <a:off x="6426296" y="1148808"/>
            <a:ext cx="867000" cy="27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3" name="Google Shape;733;p34"/>
          <p:cNvCxnSpPr>
            <a:stCxn id="711" idx="3"/>
            <a:endCxn id="713" idx="7"/>
          </p:cNvCxnSpPr>
          <p:nvPr/>
        </p:nvCxnSpPr>
        <p:spPr>
          <a:xfrm flipH="1">
            <a:off x="6857996" y="1492800"/>
            <a:ext cx="435300" cy="29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4" name="Google Shape;734;p34"/>
          <p:cNvCxnSpPr>
            <a:stCxn id="713" idx="4"/>
            <a:endCxn id="703" idx="1"/>
          </p:cNvCxnSpPr>
          <p:nvPr/>
        </p:nvCxnSpPr>
        <p:spPr>
          <a:xfrm>
            <a:off x="6822261" y="1876835"/>
            <a:ext cx="193200" cy="6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5" name="Google Shape;735;p34"/>
          <p:cNvCxnSpPr>
            <a:stCxn id="703" idx="6"/>
            <a:endCxn id="704" idx="2"/>
          </p:cNvCxnSpPr>
          <p:nvPr/>
        </p:nvCxnSpPr>
        <p:spPr>
          <a:xfrm flipH="1" rot="10800000">
            <a:off x="7101462" y="2400223"/>
            <a:ext cx="1204800" cy="15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34"/>
          <p:cNvCxnSpPr>
            <a:stCxn id="703" idx="3"/>
            <a:endCxn id="702" idx="6"/>
          </p:cNvCxnSpPr>
          <p:nvPr/>
        </p:nvCxnSpPr>
        <p:spPr>
          <a:xfrm flipH="1">
            <a:off x="6726824" y="2586919"/>
            <a:ext cx="288600" cy="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7" name="Google Shape;737;p34"/>
          <p:cNvCxnSpPr>
            <a:stCxn id="702" idx="4"/>
            <a:endCxn id="701" idx="0"/>
          </p:cNvCxnSpPr>
          <p:nvPr/>
        </p:nvCxnSpPr>
        <p:spPr>
          <a:xfrm>
            <a:off x="6676438" y="2724579"/>
            <a:ext cx="145800" cy="34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8" name="Google Shape;738;p34"/>
          <p:cNvCxnSpPr>
            <a:stCxn id="701" idx="2"/>
            <a:endCxn id="705" idx="7"/>
          </p:cNvCxnSpPr>
          <p:nvPr/>
        </p:nvCxnSpPr>
        <p:spPr>
          <a:xfrm flipH="1">
            <a:off x="6637161" y="3119568"/>
            <a:ext cx="134700" cy="6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34"/>
          <p:cNvCxnSpPr>
            <a:stCxn id="705" idx="2"/>
            <a:endCxn id="707" idx="6"/>
          </p:cNvCxnSpPr>
          <p:nvPr/>
        </p:nvCxnSpPr>
        <p:spPr>
          <a:xfrm rot="10800000">
            <a:off x="6202978" y="3188339"/>
            <a:ext cx="348000" cy="3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34"/>
          <p:cNvCxnSpPr>
            <a:stCxn id="705" idx="4"/>
            <a:endCxn id="706" idx="7"/>
          </p:cNvCxnSpPr>
          <p:nvPr/>
        </p:nvCxnSpPr>
        <p:spPr>
          <a:xfrm flipH="1">
            <a:off x="6289078" y="3267689"/>
            <a:ext cx="312300" cy="38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1" name="Google Shape;741;p34"/>
          <p:cNvCxnSpPr>
            <a:stCxn id="713" idx="2"/>
            <a:endCxn id="714" idx="6"/>
          </p:cNvCxnSpPr>
          <p:nvPr/>
        </p:nvCxnSpPr>
        <p:spPr>
          <a:xfrm flipH="1">
            <a:off x="5816061" y="1827485"/>
            <a:ext cx="955800" cy="52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" name="Google Shape;742;p34"/>
          <p:cNvCxnSpPr>
            <a:stCxn id="714" idx="1"/>
            <a:endCxn id="715" idx="4"/>
          </p:cNvCxnSpPr>
          <p:nvPr/>
        </p:nvCxnSpPr>
        <p:spPr>
          <a:xfrm rot="10800000">
            <a:off x="5471103" y="1605923"/>
            <a:ext cx="258900" cy="71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34"/>
          <p:cNvCxnSpPr>
            <a:stCxn id="715" idx="2"/>
            <a:endCxn id="716" idx="6"/>
          </p:cNvCxnSpPr>
          <p:nvPr/>
        </p:nvCxnSpPr>
        <p:spPr>
          <a:xfrm rot="10800000">
            <a:off x="4892424" y="1522775"/>
            <a:ext cx="528300" cy="3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4" name="Google Shape;744;p34"/>
          <p:cNvCxnSpPr>
            <a:stCxn id="714" idx="3"/>
            <a:endCxn id="717" idx="6"/>
          </p:cNvCxnSpPr>
          <p:nvPr/>
        </p:nvCxnSpPr>
        <p:spPr>
          <a:xfrm flipH="1">
            <a:off x="5123703" y="2390315"/>
            <a:ext cx="606300" cy="2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34"/>
          <p:cNvCxnSpPr>
            <a:stCxn id="717" idx="4"/>
            <a:endCxn id="721" idx="1"/>
          </p:cNvCxnSpPr>
          <p:nvPr/>
        </p:nvCxnSpPr>
        <p:spPr>
          <a:xfrm>
            <a:off x="5073269" y="2673173"/>
            <a:ext cx="206700" cy="81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34"/>
          <p:cNvCxnSpPr>
            <a:stCxn id="723" idx="6"/>
            <a:endCxn id="721" idx="3"/>
          </p:cNvCxnSpPr>
          <p:nvPr/>
        </p:nvCxnSpPr>
        <p:spPr>
          <a:xfrm flipH="1" rot="10800000">
            <a:off x="4791585" y="3553967"/>
            <a:ext cx="488400" cy="17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34"/>
          <p:cNvCxnSpPr>
            <a:stCxn id="721" idx="4"/>
            <a:endCxn id="720" idx="1"/>
          </p:cNvCxnSpPr>
          <p:nvPr/>
        </p:nvCxnSpPr>
        <p:spPr>
          <a:xfrm>
            <a:off x="5315562" y="3568318"/>
            <a:ext cx="65100" cy="27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34"/>
          <p:cNvCxnSpPr>
            <a:stCxn id="721" idx="6"/>
            <a:endCxn id="722" idx="3"/>
          </p:cNvCxnSpPr>
          <p:nvPr/>
        </p:nvCxnSpPr>
        <p:spPr>
          <a:xfrm flipH="1" rot="10800000">
            <a:off x="5365962" y="3437968"/>
            <a:ext cx="363900" cy="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34"/>
          <p:cNvCxnSpPr>
            <a:stCxn id="714" idx="5"/>
            <a:endCxn id="718" idx="1"/>
          </p:cNvCxnSpPr>
          <p:nvPr/>
        </p:nvCxnSpPr>
        <p:spPr>
          <a:xfrm>
            <a:off x="5801279" y="2390315"/>
            <a:ext cx="75600" cy="34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34"/>
          <p:cNvCxnSpPr>
            <a:stCxn id="718" idx="6"/>
            <a:endCxn id="719" idx="2"/>
          </p:cNvCxnSpPr>
          <p:nvPr/>
        </p:nvCxnSpPr>
        <p:spPr>
          <a:xfrm>
            <a:off x="5963027" y="2774000"/>
            <a:ext cx="41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1" name="Google Shape;751;p34"/>
          <p:cNvSpPr/>
          <p:nvPr/>
        </p:nvSpPr>
        <p:spPr>
          <a:xfrm>
            <a:off x="8407043" y="370401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4"/>
          <p:cNvSpPr/>
          <p:nvPr/>
        </p:nvSpPr>
        <p:spPr>
          <a:xfrm>
            <a:off x="8205281" y="114874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p34"/>
          <p:cNvCxnSpPr>
            <a:stCxn id="752" idx="4"/>
            <a:endCxn id="699" idx="0"/>
          </p:cNvCxnSpPr>
          <p:nvPr/>
        </p:nvCxnSpPr>
        <p:spPr>
          <a:xfrm>
            <a:off x="8255681" y="1247449"/>
            <a:ext cx="100800" cy="4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34"/>
          <p:cNvCxnSpPr>
            <a:stCxn id="700" idx="4"/>
            <a:endCxn id="751" idx="0"/>
          </p:cNvCxnSpPr>
          <p:nvPr/>
        </p:nvCxnSpPr>
        <p:spPr>
          <a:xfrm>
            <a:off x="8356562" y="2859342"/>
            <a:ext cx="100800" cy="84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5" name="Google Shape;755;p34"/>
          <p:cNvSpPr/>
          <p:nvPr/>
        </p:nvSpPr>
        <p:spPr>
          <a:xfrm>
            <a:off x="8507937" y="17335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6" name="Google Shape;756;p34"/>
          <p:cNvCxnSpPr>
            <a:stCxn id="699" idx="6"/>
            <a:endCxn id="755" idx="2"/>
          </p:cNvCxnSpPr>
          <p:nvPr/>
        </p:nvCxnSpPr>
        <p:spPr>
          <a:xfrm>
            <a:off x="8406962" y="1782914"/>
            <a:ext cx="101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7" name="Google Shape;757;p34"/>
          <p:cNvCxnSpPr>
            <a:stCxn id="706" idx="3"/>
            <a:endCxn id="720" idx="6"/>
          </p:cNvCxnSpPr>
          <p:nvPr/>
        </p:nvCxnSpPr>
        <p:spPr>
          <a:xfrm flipH="1">
            <a:off x="5466862" y="3724875"/>
            <a:ext cx="750900" cy="15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8" name="Google Shape;758;p34"/>
          <p:cNvCxnSpPr>
            <a:stCxn id="716" idx="3"/>
            <a:endCxn id="717" idx="1"/>
          </p:cNvCxnSpPr>
          <p:nvPr/>
        </p:nvCxnSpPr>
        <p:spPr>
          <a:xfrm>
            <a:off x="4806427" y="1557600"/>
            <a:ext cx="231300" cy="103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557" y="892087"/>
            <a:ext cx="4745125" cy="3238997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3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nodes </a:t>
            </a:r>
            <a:r>
              <a:rPr lang="en-GB"/>
              <a:t>are the circles and these represent the items that form the connections.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Nodes can be used to represent many things. You will discover more examples throughout this unit. </a:t>
            </a:r>
            <a:endParaRPr/>
          </a:p>
        </p:txBody>
      </p:sp>
      <p:sp>
        <p:nvSpPr>
          <p:cNvPr id="765" name="Google Shape;765;p3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Drawing a network</a:t>
            </a:r>
            <a:endParaRPr/>
          </a:p>
        </p:txBody>
      </p:sp>
      <p:sp>
        <p:nvSpPr>
          <p:cNvPr id="766" name="Google Shape;766;p3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7" name="Google Shape;767;p3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768" name="Google Shape;768;p35"/>
          <p:cNvSpPr/>
          <p:nvPr/>
        </p:nvSpPr>
        <p:spPr>
          <a:xfrm>
            <a:off x="8306162" y="173356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5"/>
          <p:cNvSpPr/>
          <p:nvPr/>
        </p:nvSpPr>
        <p:spPr>
          <a:xfrm>
            <a:off x="8306162" y="2760642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5"/>
          <p:cNvSpPr/>
          <p:nvPr/>
        </p:nvSpPr>
        <p:spPr>
          <a:xfrm>
            <a:off x="6771861" y="30702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5"/>
          <p:cNvSpPr/>
          <p:nvPr/>
        </p:nvSpPr>
        <p:spPr>
          <a:xfrm>
            <a:off x="6626038" y="262587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5"/>
          <p:cNvSpPr/>
          <p:nvPr/>
        </p:nvSpPr>
        <p:spPr>
          <a:xfrm>
            <a:off x="7000662" y="25026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5"/>
          <p:cNvSpPr/>
          <p:nvPr/>
        </p:nvSpPr>
        <p:spPr>
          <a:xfrm>
            <a:off x="8306162" y="23507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5"/>
          <p:cNvSpPr/>
          <p:nvPr/>
        </p:nvSpPr>
        <p:spPr>
          <a:xfrm>
            <a:off x="6550978" y="31689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5"/>
          <p:cNvSpPr/>
          <p:nvPr/>
        </p:nvSpPr>
        <p:spPr>
          <a:xfrm>
            <a:off x="6203000" y="364062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5"/>
          <p:cNvSpPr/>
          <p:nvPr/>
        </p:nvSpPr>
        <p:spPr>
          <a:xfrm>
            <a:off x="6102119" y="313909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5"/>
          <p:cNvSpPr/>
          <p:nvPr/>
        </p:nvSpPr>
        <p:spPr>
          <a:xfrm>
            <a:off x="8306162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5"/>
          <p:cNvSpPr/>
          <p:nvPr/>
        </p:nvSpPr>
        <p:spPr>
          <a:xfrm>
            <a:off x="7756047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5"/>
          <p:cNvSpPr/>
          <p:nvPr/>
        </p:nvSpPr>
        <p:spPr>
          <a:xfrm>
            <a:off x="7721745" y="15721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5"/>
          <p:cNvSpPr/>
          <p:nvPr/>
        </p:nvSpPr>
        <p:spPr>
          <a:xfrm>
            <a:off x="7278534" y="14085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5"/>
          <p:cNvSpPr/>
          <p:nvPr/>
        </p:nvSpPr>
        <p:spPr>
          <a:xfrm>
            <a:off x="6771861" y="177813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5"/>
          <p:cNvSpPr/>
          <p:nvPr/>
        </p:nvSpPr>
        <p:spPr>
          <a:xfrm>
            <a:off x="5715241" y="230606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5"/>
          <p:cNvSpPr/>
          <p:nvPr/>
        </p:nvSpPr>
        <p:spPr>
          <a:xfrm>
            <a:off x="5420724" y="15073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5"/>
          <p:cNvSpPr/>
          <p:nvPr/>
        </p:nvSpPr>
        <p:spPr>
          <a:xfrm>
            <a:off x="4791665" y="14733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35"/>
          <p:cNvSpPr/>
          <p:nvPr/>
        </p:nvSpPr>
        <p:spPr>
          <a:xfrm>
            <a:off x="5022869" y="25744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5"/>
          <p:cNvSpPr/>
          <p:nvPr/>
        </p:nvSpPr>
        <p:spPr>
          <a:xfrm>
            <a:off x="5862227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5"/>
          <p:cNvSpPr/>
          <p:nvPr/>
        </p:nvSpPr>
        <p:spPr>
          <a:xfrm>
            <a:off x="6376951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5"/>
          <p:cNvSpPr/>
          <p:nvPr/>
        </p:nvSpPr>
        <p:spPr>
          <a:xfrm>
            <a:off x="5366043" y="38284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5"/>
          <p:cNvSpPr/>
          <p:nvPr/>
        </p:nvSpPr>
        <p:spPr>
          <a:xfrm>
            <a:off x="5265162" y="34696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5"/>
          <p:cNvSpPr/>
          <p:nvPr/>
        </p:nvSpPr>
        <p:spPr>
          <a:xfrm>
            <a:off x="5715241" y="335368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5"/>
          <p:cNvSpPr/>
          <p:nvPr/>
        </p:nvSpPr>
        <p:spPr>
          <a:xfrm>
            <a:off x="4690785" y="367801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5"/>
          <p:cNvSpPr/>
          <p:nvPr/>
        </p:nvSpPr>
        <p:spPr>
          <a:xfrm>
            <a:off x="8407043" y="370401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5"/>
          <p:cNvSpPr/>
          <p:nvPr/>
        </p:nvSpPr>
        <p:spPr>
          <a:xfrm>
            <a:off x="8205281" y="114874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35"/>
          <p:cNvSpPr/>
          <p:nvPr/>
        </p:nvSpPr>
        <p:spPr>
          <a:xfrm>
            <a:off x="8507937" y="17335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0557" y="892087"/>
            <a:ext cx="4745125" cy="3238997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3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edges</a:t>
            </a:r>
            <a:r>
              <a:rPr lang="en-GB"/>
              <a:t> are the lines between the nodes and these represent the connections. </a:t>
            </a:r>
            <a:endParaRPr/>
          </a:p>
        </p:txBody>
      </p:sp>
      <p:sp>
        <p:nvSpPr>
          <p:cNvPr id="801" name="Google Shape;801;p3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Drawing a network</a:t>
            </a:r>
            <a:endParaRPr/>
          </a:p>
        </p:txBody>
      </p:sp>
      <p:sp>
        <p:nvSpPr>
          <p:cNvPr id="802" name="Google Shape;802;p3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3" name="Google Shape;803;p3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cxnSp>
        <p:nvCxnSpPr>
          <p:cNvPr id="804" name="Google Shape;804;p36"/>
          <p:cNvCxnSpPr/>
          <p:nvPr/>
        </p:nvCxnSpPr>
        <p:spPr>
          <a:xfrm rot="10800000">
            <a:off x="7822624" y="1621418"/>
            <a:ext cx="498300" cy="12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5" name="Google Shape;805;p36"/>
          <p:cNvCxnSpPr/>
          <p:nvPr/>
        </p:nvCxnSpPr>
        <p:spPr>
          <a:xfrm>
            <a:off x="8356562" y="1832264"/>
            <a:ext cx="0" cy="17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6" name="Google Shape;806;p36"/>
          <p:cNvCxnSpPr/>
          <p:nvPr/>
        </p:nvCxnSpPr>
        <p:spPr>
          <a:xfrm>
            <a:off x="8356562" y="2101954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7" name="Google Shape;807;p36"/>
          <p:cNvCxnSpPr/>
          <p:nvPr/>
        </p:nvCxnSpPr>
        <p:spPr>
          <a:xfrm>
            <a:off x="8356562" y="2449451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8" name="Google Shape;808;p36"/>
          <p:cNvCxnSpPr/>
          <p:nvPr/>
        </p:nvCxnSpPr>
        <p:spPr>
          <a:xfrm flipH="1">
            <a:off x="6872762" y="2809992"/>
            <a:ext cx="1433400" cy="3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36"/>
          <p:cNvCxnSpPr/>
          <p:nvPr/>
        </p:nvCxnSpPr>
        <p:spPr>
          <a:xfrm>
            <a:off x="7772145" y="1670825"/>
            <a:ext cx="34200" cy="33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36"/>
          <p:cNvCxnSpPr/>
          <p:nvPr/>
        </p:nvCxnSpPr>
        <p:spPr>
          <a:xfrm>
            <a:off x="7856847" y="2052604"/>
            <a:ext cx="449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36"/>
          <p:cNvCxnSpPr/>
          <p:nvPr/>
        </p:nvCxnSpPr>
        <p:spPr>
          <a:xfrm rot="10800000">
            <a:off x="7379207" y="1457879"/>
            <a:ext cx="357300" cy="12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36"/>
          <p:cNvCxnSpPr/>
          <p:nvPr/>
        </p:nvCxnSpPr>
        <p:spPr>
          <a:xfrm rot="10800000">
            <a:off x="6426296" y="1148809"/>
            <a:ext cx="867000" cy="27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36"/>
          <p:cNvCxnSpPr/>
          <p:nvPr/>
        </p:nvCxnSpPr>
        <p:spPr>
          <a:xfrm flipH="1">
            <a:off x="6857996" y="1492800"/>
            <a:ext cx="435300" cy="29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36"/>
          <p:cNvCxnSpPr/>
          <p:nvPr/>
        </p:nvCxnSpPr>
        <p:spPr>
          <a:xfrm>
            <a:off x="6822261" y="1876835"/>
            <a:ext cx="193200" cy="6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p36"/>
          <p:cNvCxnSpPr/>
          <p:nvPr/>
        </p:nvCxnSpPr>
        <p:spPr>
          <a:xfrm flipH="1" rot="10800000">
            <a:off x="7101462" y="2400223"/>
            <a:ext cx="1204800" cy="15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6" name="Google Shape;816;p36"/>
          <p:cNvCxnSpPr/>
          <p:nvPr/>
        </p:nvCxnSpPr>
        <p:spPr>
          <a:xfrm flipH="1">
            <a:off x="6726824" y="2586919"/>
            <a:ext cx="288600" cy="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7" name="Google Shape;817;p36"/>
          <p:cNvCxnSpPr/>
          <p:nvPr/>
        </p:nvCxnSpPr>
        <p:spPr>
          <a:xfrm>
            <a:off x="6676438" y="2724579"/>
            <a:ext cx="145800" cy="34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36"/>
          <p:cNvCxnSpPr/>
          <p:nvPr/>
        </p:nvCxnSpPr>
        <p:spPr>
          <a:xfrm rot="10800000">
            <a:off x="6202978" y="3188339"/>
            <a:ext cx="348000" cy="3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9" name="Google Shape;819;p36"/>
          <p:cNvCxnSpPr/>
          <p:nvPr/>
        </p:nvCxnSpPr>
        <p:spPr>
          <a:xfrm flipH="1">
            <a:off x="6289078" y="3267689"/>
            <a:ext cx="312300" cy="38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0" name="Google Shape;820;p36"/>
          <p:cNvCxnSpPr/>
          <p:nvPr/>
        </p:nvCxnSpPr>
        <p:spPr>
          <a:xfrm flipH="1">
            <a:off x="5816061" y="1827485"/>
            <a:ext cx="955800" cy="52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1" name="Google Shape;821;p36"/>
          <p:cNvCxnSpPr/>
          <p:nvPr/>
        </p:nvCxnSpPr>
        <p:spPr>
          <a:xfrm rot="10800000">
            <a:off x="5471103" y="1605924"/>
            <a:ext cx="258900" cy="71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2" name="Google Shape;822;p36"/>
          <p:cNvCxnSpPr/>
          <p:nvPr/>
        </p:nvCxnSpPr>
        <p:spPr>
          <a:xfrm rot="10800000">
            <a:off x="4892424" y="1522775"/>
            <a:ext cx="528300" cy="3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3" name="Google Shape;823;p36"/>
          <p:cNvCxnSpPr/>
          <p:nvPr/>
        </p:nvCxnSpPr>
        <p:spPr>
          <a:xfrm flipH="1">
            <a:off x="5123703" y="2390315"/>
            <a:ext cx="606300" cy="2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4" name="Google Shape;824;p36"/>
          <p:cNvCxnSpPr/>
          <p:nvPr/>
        </p:nvCxnSpPr>
        <p:spPr>
          <a:xfrm>
            <a:off x="5073269" y="2673173"/>
            <a:ext cx="206700" cy="81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5" name="Google Shape;825;p36"/>
          <p:cNvCxnSpPr/>
          <p:nvPr/>
        </p:nvCxnSpPr>
        <p:spPr>
          <a:xfrm flipH="1" rot="10800000">
            <a:off x="4791585" y="3553967"/>
            <a:ext cx="488400" cy="17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6" name="Google Shape;826;p36"/>
          <p:cNvCxnSpPr/>
          <p:nvPr/>
        </p:nvCxnSpPr>
        <p:spPr>
          <a:xfrm>
            <a:off x="5315562" y="3568318"/>
            <a:ext cx="65100" cy="27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7" name="Google Shape;827;p36"/>
          <p:cNvCxnSpPr/>
          <p:nvPr/>
        </p:nvCxnSpPr>
        <p:spPr>
          <a:xfrm flipH="1" rot="10800000">
            <a:off x="5365962" y="3437968"/>
            <a:ext cx="363900" cy="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8" name="Google Shape;828;p36"/>
          <p:cNvCxnSpPr/>
          <p:nvPr/>
        </p:nvCxnSpPr>
        <p:spPr>
          <a:xfrm>
            <a:off x="5801389" y="2390204"/>
            <a:ext cx="75600" cy="34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9" name="Google Shape;829;p36"/>
          <p:cNvCxnSpPr/>
          <p:nvPr/>
        </p:nvCxnSpPr>
        <p:spPr>
          <a:xfrm>
            <a:off x="5963027" y="2774000"/>
            <a:ext cx="41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36"/>
          <p:cNvCxnSpPr/>
          <p:nvPr/>
        </p:nvCxnSpPr>
        <p:spPr>
          <a:xfrm>
            <a:off x="8255681" y="1247449"/>
            <a:ext cx="100800" cy="4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36"/>
          <p:cNvCxnSpPr/>
          <p:nvPr/>
        </p:nvCxnSpPr>
        <p:spPr>
          <a:xfrm>
            <a:off x="8356562" y="2859342"/>
            <a:ext cx="100800" cy="84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36"/>
          <p:cNvCxnSpPr/>
          <p:nvPr/>
        </p:nvCxnSpPr>
        <p:spPr>
          <a:xfrm>
            <a:off x="8406962" y="1782914"/>
            <a:ext cx="101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3" name="Google Shape;833;p36"/>
          <p:cNvCxnSpPr/>
          <p:nvPr/>
        </p:nvCxnSpPr>
        <p:spPr>
          <a:xfrm flipH="1">
            <a:off x="5466861" y="3724875"/>
            <a:ext cx="750900" cy="15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4" name="Google Shape;834;p36"/>
          <p:cNvCxnSpPr/>
          <p:nvPr/>
        </p:nvCxnSpPr>
        <p:spPr>
          <a:xfrm>
            <a:off x="4806427" y="1557600"/>
            <a:ext cx="231300" cy="103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computer network</a:t>
            </a:r>
            <a:r>
              <a:rPr lang="en-GB"/>
              <a:t> is more than one computer connected together and able to share resources.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You can represent </a:t>
            </a:r>
            <a:r>
              <a:rPr b="1" lang="en-GB"/>
              <a:t>computer networks</a:t>
            </a:r>
            <a:r>
              <a:rPr lang="en-GB"/>
              <a:t> using </a:t>
            </a:r>
            <a:r>
              <a:rPr b="1" lang="en-GB"/>
              <a:t>graphs </a:t>
            </a:r>
            <a:r>
              <a:rPr lang="en-GB"/>
              <a:t>like these too. </a:t>
            </a:r>
            <a:endParaRPr/>
          </a:p>
        </p:txBody>
      </p:sp>
      <p:sp>
        <p:nvSpPr>
          <p:cNvPr id="840" name="Google Shape;840;p3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 computer network</a:t>
            </a:r>
            <a:endParaRPr/>
          </a:p>
        </p:txBody>
      </p:sp>
      <p:sp>
        <p:nvSpPr>
          <p:cNvPr id="841" name="Google Shape;841;p3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2" name="Google Shape;842;p3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843" name="Google Shape;843;p37"/>
          <p:cNvSpPr/>
          <p:nvPr/>
        </p:nvSpPr>
        <p:spPr>
          <a:xfrm>
            <a:off x="8306162" y="173356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7"/>
          <p:cNvSpPr/>
          <p:nvPr/>
        </p:nvSpPr>
        <p:spPr>
          <a:xfrm>
            <a:off x="8306162" y="2760642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7"/>
          <p:cNvSpPr/>
          <p:nvPr/>
        </p:nvSpPr>
        <p:spPr>
          <a:xfrm>
            <a:off x="6771861" y="30702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37"/>
          <p:cNvSpPr/>
          <p:nvPr/>
        </p:nvSpPr>
        <p:spPr>
          <a:xfrm>
            <a:off x="6626038" y="262587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7"/>
          <p:cNvSpPr/>
          <p:nvPr/>
        </p:nvSpPr>
        <p:spPr>
          <a:xfrm>
            <a:off x="7000662" y="25026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7"/>
          <p:cNvSpPr/>
          <p:nvPr/>
        </p:nvSpPr>
        <p:spPr>
          <a:xfrm>
            <a:off x="8306162" y="23507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7"/>
          <p:cNvSpPr/>
          <p:nvPr/>
        </p:nvSpPr>
        <p:spPr>
          <a:xfrm>
            <a:off x="6550978" y="31689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7"/>
          <p:cNvSpPr/>
          <p:nvPr/>
        </p:nvSpPr>
        <p:spPr>
          <a:xfrm>
            <a:off x="6203000" y="364062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7"/>
          <p:cNvSpPr/>
          <p:nvPr/>
        </p:nvSpPr>
        <p:spPr>
          <a:xfrm>
            <a:off x="6102119" y="313909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7"/>
          <p:cNvSpPr/>
          <p:nvPr/>
        </p:nvSpPr>
        <p:spPr>
          <a:xfrm>
            <a:off x="8306162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7"/>
          <p:cNvSpPr/>
          <p:nvPr/>
        </p:nvSpPr>
        <p:spPr>
          <a:xfrm>
            <a:off x="7756047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7"/>
          <p:cNvSpPr/>
          <p:nvPr/>
        </p:nvSpPr>
        <p:spPr>
          <a:xfrm>
            <a:off x="7721745" y="15721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7"/>
          <p:cNvSpPr/>
          <p:nvPr/>
        </p:nvSpPr>
        <p:spPr>
          <a:xfrm>
            <a:off x="7278534" y="14085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7"/>
          <p:cNvSpPr/>
          <p:nvPr/>
        </p:nvSpPr>
        <p:spPr>
          <a:xfrm>
            <a:off x="6325516" y="109940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7"/>
          <p:cNvSpPr/>
          <p:nvPr/>
        </p:nvSpPr>
        <p:spPr>
          <a:xfrm>
            <a:off x="6771861" y="177813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7"/>
          <p:cNvSpPr/>
          <p:nvPr/>
        </p:nvSpPr>
        <p:spPr>
          <a:xfrm>
            <a:off x="5715241" y="230606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7"/>
          <p:cNvSpPr/>
          <p:nvPr/>
        </p:nvSpPr>
        <p:spPr>
          <a:xfrm>
            <a:off x="5420724" y="15073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7"/>
          <p:cNvSpPr/>
          <p:nvPr/>
        </p:nvSpPr>
        <p:spPr>
          <a:xfrm>
            <a:off x="4791665" y="14733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7"/>
          <p:cNvSpPr/>
          <p:nvPr/>
        </p:nvSpPr>
        <p:spPr>
          <a:xfrm>
            <a:off x="5022869" y="25744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7"/>
          <p:cNvSpPr/>
          <p:nvPr/>
        </p:nvSpPr>
        <p:spPr>
          <a:xfrm>
            <a:off x="5862227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7"/>
          <p:cNvSpPr/>
          <p:nvPr/>
        </p:nvSpPr>
        <p:spPr>
          <a:xfrm>
            <a:off x="6376951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7"/>
          <p:cNvSpPr/>
          <p:nvPr/>
        </p:nvSpPr>
        <p:spPr>
          <a:xfrm>
            <a:off x="5366043" y="38284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7"/>
          <p:cNvSpPr/>
          <p:nvPr/>
        </p:nvSpPr>
        <p:spPr>
          <a:xfrm>
            <a:off x="5265162" y="34696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7"/>
          <p:cNvSpPr/>
          <p:nvPr/>
        </p:nvSpPr>
        <p:spPr>
          <a:xfrm>
            <a:off x="5715241" y="335368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7"/>
          <p:cNvSpPr/>
          <p:nvPr/>
        </p:nvSpPr>
        <p:spPr>
          <a:xfrm>
            <a:off x="4690785" y="367801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8" name="Google Shape;868;p37"/>
          <p:cNvCxnSpPr>
            <a:stCxn id="843" idx="1"/>
            <a:endCxn id="854" idx="6"/>
          </p:cNvCxnSpPr>
          <p:nvPr/>
        </p:nvCxnSpPr>
        <p:spPr>
          <a:xfrm rot="10800000">
            <a:off x="7822624" y="1621418"/>
            <a:ext cx="498300" cy="12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37"/>
          <p:cNvCxnSpPr>
            <a:stCxn id="843" idx="4"/>
            <a:endCxn id="852" idx="0"/>
          </p:cNvCxnSpPr>
          <p:nvPr/>
        </p:nvCxnSpPr>
        <p:spPr>
          <a:xfrm>
            <a:off x="8356562" y="1832264"/>
            <a:ext cx="0" cy="17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37"/>
          <p:cNvCxnSpPr>
            <a:stCxn id="852" idx="4"/>
            <a:endCxn id="848" idx="0"/>
          </p:cNvCxnSpPr>
          <p:nvPr/>
        </p:nvCxnSpPr>
        <p:spPr>
          <a:xfrm>
            <a:off x="8356562" y="2101954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37"/>
          <p:cNvCxnSpPr>
            <a:stCxn id="848" idx="4"/>
            <a:endCxn id="844" idx="0"/>
          </p:cNvCxnSpPr>
          <p:nvPr/>
        </p:nvCxnSpPr>
        <p:spPr>
          <a:xfrm>
            <a:off x="8356562" y="2449451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37"/>
          <p:cNvCxnSpPr>
            <a:stCxn id="844" idx="2"/>
            <a:endCxn id="845" idx="6"/>
          </p:cNvCxnSpPr>
          <p:nvPr/>
        </p:nvCxnSpPr>
        <p:spPr>
          <a:xfrm flipH="1">
            <a:off x="6872762" y="2809992"/>
            <a:ext cx="1433400" cy="3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37"/>
          <p:cNvCxnSpPr>
            <a:stCxn id="854" idx="4"/>
            <a:endCxn id="853" idx="0"/>
          </p:cNvCxnSpPr>
          <p:nvPr/>
        </p:nvCxnSpPr>
        <p:spPr>
          <a:xfrm>
            <a:off x="7772145" y="1670825"/>
            <a:ext cx="34200" cy="33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4" name="Google Shape;874;p37"/>
          <p:cNvCxnSpPr>
            <a:stCxn id="853" idx="6"/>
            <a:endCxn id="852" idx="2"/>
          </p:cNvCxnSpPr>
          <p:nvPr/>
        </p:nvCxnSpPr>
        <p:spPr>
          <a:xfrm>
            <a:off x="7856847" y="2052604"/>
            <a:ext cx="449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37"/>
          <p:cNvCxnSpPr>
            <a:stCxn id="854" idx="1"/>
            <a:endCxn id="855" idx="6"/>
          </p:cNvCxnSpPr>
          <p:nvPr/>
        </p:nvCxnSpPr>
        <p:spPr>
          <a:xfrm rot="10800000">
            <a:off x="7379207" y="1457879"/>
            <a:ext cx="357300" cy="12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37"/>
          <p:cNvCxnSpPr>
            <a:stCxn id="855" idx="1"/>
            <a:endCxn id="856" idx="6"/>
          </p:cNvCxnSpPr>
          <p:nvPr/>
        </p:nvCxnSpPr>
        <p:spPr>
          <a:xfrm rot="10800000">
            <a:off x="6426296" y="1148808"/>
            <a:ext cx="867000" cy="27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37"/>
          <p:cNvCxnSpPr>
            <a:stCxn id="855" idx="3"/>
            <a:endCxn id="857" idx="7"/>
          </p:cNvCxnSpPr>
          <p:nvPr/>
        </p:nvCxnSpPr>
        <p:spPr>
          <a:xfrm flipH="1">
            <a:off x="6857996" y="1492800"/>
            <a:ext cx="435300" cy="29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37"/>
          <p:cNvCxnSpPr>
            <a:stCxn id="857" idx="4"/>
            <a:endCxn id="847" idx="1"/>
          </p:cNvCxnSpPr>
          <p:nvPr/>
        </p:nvCxnSpPr>
        <p:spPr>
          <a:xfrm>
            <a:off x="6822261" y="1876835"/>
            <a:ext cx="193200" cy="6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9" name="Google Shape;879;p37"/>
          <p:cNvCxnSpPr>
            <a:stCxn id="847" idx="6"/>
            <a:endCxn id="848" idx="2"/>
          </p:cNvCxnSpPr>
          <p:nvPr/>
        </p:nvCxnSpPr>
        <p:spPr>
          <a:xfrm flipH="1" rot="10800000">
            <a:off x="7101462" y="2400223"/>
            <a:ext cx="1204800" cy="15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0" name="Google Shape;880;p37"/>
          <p:cNvCxnSpPr>
            <a:stCxn id="847" idx="3"/>
            <a:endCxn id="846" idx="6"/>
          </p:cNvCxnSpPr>
          <p:nvPr/>
        </p:nvCxnSpPr>
        <p:spPr>
          <a:xfrm flipH="1">
            <a:off x="6726824" y="2586919"/>
            <a:ext cx="288600" cy="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1" name="Google Shape;881;p37"/>
          <p:cNvCxnSpPr>
            <a:stCxn id="846" idx="4"/>
            <a:endCxn id="845" idx="0"/>
          </p:cNvCxnSpPr>
          <p:nvPr/>
        </p:nvCxnSpPr>
        <p:spPr>
          <a:xfrm>
            <a:off x="6676438" y="2724579"/>
            <a:ext cx="145800" cy="34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37"/>
          <p:cNvCxnSpPr>
            <a:stCxn id="845" idx="2"/>
            <a:endCxn id="849" idx="7"/>
          </p:cNvCxnSpPr>
          <p:nvPr/>
        </p:nvCxnSpPr>
        <p:spPr>
          <a:xfrm flipH="1">
            <a:off x="6637161" y="3119568"/>
            <a:ext cx="134700" cy="6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37"/>
          <p:cNvCxnSpPr>
            <a:stCxn id="849" idx="2"/>
            <a:endCxn id="851" idx="6"/>
          </p:cNvCxnSpPr>
          <p:nvPr/>
        </p:nvCxnSpPr>
        <p:spPr>
          <a:xfrm rot="10800000">
            <a:off x="6202978" y="3188339"/>
            <a:ext cx="348000" cy="3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4" name="Google Shape;884;p37"/>
          <p:cNvCxnSpPr>
            <a:stCxn id="849" idx="4"/>
            <a:endCxn id="850" idx="7"/>
          </p:cNvCxnSpPr>
          <p:nvPr/>
        </p:nvCxnSpPr>
        <p:spPr>
          <a:xfrm flipH="1">
            <a:off x="6289078" y="3267689"/>
            <a:ext cx="312300" cy="38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5" name="Google Shape;885;p37"/>
          <p:cNvCxnSpPr>
            <a:stCxn id="857" idx="2"/>
            <a:endCxn id="858" idx="6"/>
          </p:cNvCxnSpPr>
          <p:nvPr/>
        </p:nvCxnSpPr>
        <p:spPr>
          <a:xfrm flipH="1">
            <a:off x="5816061" y="1827485"/>
            <a:ext cx="955800" cy="52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6" name="Google Shape;886;p37"/>
          <p:cNvCxnSpPr>
            <a:stCxn id="858" idx="1"/>
            <a:endCxn id="859" idx="4"/>
          </p:cNvCxnSpPr>
          <p:nvPr/>
        </p:nvCxnSpPr>
        <p:spPr>
          <a:xfrm rot="10800000">
            <a:off x="5471103" y="1605923"/>
            <a:ext cx="258900" cy="71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7" name="Google Shape;887;p37"/>
          <p:cNvCxnSpPr>
            <a:stCxn id="859" idx="2"/>
            <a:endCxn id="860" idx="6"/>
          </p:cNvCxnSpPr>
          <p:nvPr/>
        </p:nvCxnSpPr>
        <p:spPr>
          <a:xfrm rot="10800000">
            <a:off x="4892424" y="1522775"/>
            <a:ext cx="528300" cy="3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37"/>
          <p:cNvCxnSpPr>
            <a:stCxn id="858" idx="3"/>
            <a:endCxn id="861" idx="6"/>
          </p:cNvCxnSpPr>
          <p:nvPr/>
        </p:nvCxnSpPr>
        <p:spPr>
          <a:xfrm flipH="1">
            <a:off x="5123703" y="2390315"/>
            <a:ext cx="606300" cy="2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9" name="Google Shape;889;p37"/>
          <p:cNvCxnSpPr>
            <a:stCxn id="861" idx="4"/>
            <a:endCxn id="865" idx="1"/>
          </p:cNvCxnSpPr>
          <p:nvPr/>
        </p:nvCxnSpPr>
        <p:spPr>
          <a:xfrm>
            <a:off x="5073269" y="2673173"/>
            <a:ext cx="206700" cy="81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0" name="Google Shape;890;p37"/>
          <p:cNvCxnSpPr>
            <a:stCxn id="867" idx="6"/>
            <a:endCxn id="865" idx="3"/>
          </p:cNvCxnSpPr>
          <p:nvPr/>
        </p:nvCxnSpPr>
        <p:spPr>
          <a:xfrm flipH="1" rot="10800000">
            <a:off x="4791585" y="3553967"/>
            <a:ext cx="488400" cy="17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1" name="Google Shape;891;p37"/>
          <p:cNvCxnSpPr>
            <a:stCxn id="865" idx="4"/>
            <a:endCxn id="864" idx="1"/>
          </p:cNvCxnSpPr>
          <p:nvPr/>
        </p:nvCxnSpPr>
        <p:spPr>
          <a:xfrm>
            <a:off x="5315562" y="3568318"/>
            <a:ext cx="65100" cy="27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2" name="Google Shape;892;p37"/>
          <p:cNvCxnSpPr>
            <a:stCxn id="865" idx="6"/>
            <a:endCxn id="866" idx="3"/>
          </p:cNvCxnSpPr>
          <p:nvPr/>
        </p:nvCxnSpPr>
        <p:spPr>
          <a:xfrm flipH="1" rot="10800000">
            <a:off x="5365962" y="3437968"/>
            <a:ext cx="363900" cy="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3" name="Google Shape;893;p37"/>
          <p:cNvCxnSpPr>
            <a:stCxn id="858" idx="5"/>
            <a:endCxn id="862" idx="1"/>
          </p:cNvCxnSpPr>
          <p:nvPr/>
        </p:nvCxnSpPr>
        <p:spPr>
          <a:xfrm>
            <a:off x="5801279" y="2390315"/>
            <a:ext cx="75600" cy="34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4" name="Google Shape;894;p37"/>
          <p:cNvCxnSpPr>
            <a:stCxn id="862" idx="6"/>
            <a:endCxn id="863" idx="2"/>
          </p:cNvCxnSpPr>
          <p:nvPr/>
        </p:nvCxnSpPr>
        <p:spPr>
          <a:xfrm>
            <a:off x="5963027" y="2774000"/>
            <a:ext cx="41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" name="Google Shape;895;p37"/>
          <p:cNvSpPr/>
          <p:nvPr/>
        </p:nvSpPr>
        <p:spPr>
          <a:xfrm>
            <a:off x="8407043" y="370401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7"/>
          <p:cNvSpPr/>
          <p:nvPr/>
        </p:nvSpPr>
        <p:spPr>
          <a:xfrm>
            <a:off x="8205281" y="114874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7" name="Google Shape;897;p37"/>
          <p:cNvCxnSpPr>
            <a:stCxn id="896" idx="4"/>
            <a:endCxn id="843" idx="0"/>
          </p:cNvCxnSpPr>
          <p:nvPr/>
        </p:nvCxnSpPr>
        <p:spPr>
          <a:xfrm>
            <a:off x="8255681" y="1247449"/>
            <a:ext cx="100800" cy="4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p37"/>
          <p:cNvCxnSpPr>
            <a:stCxn id="844" idx="4"/>
            <a:endCxn id="895" idx="0"/>
          </p:cNvCxnSpPr>
          <p:nvPr/>
        </p:nvCxnSpPr>
        <p:spPr>
          <a:xfrm>
            <a:off x="8356562" y="2859342"/>
            <a:ext cx="100800" cy="84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9" name="Google Shape;899;p37"/>
          <p:cNvSpPr/>
          <p:nvPr/>
        </p:nvSpPr>
        <p:spPr>
          <a:xfrm>
            <a:off x="8507937" y="17335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0" name="Google Shape;900;p37"/>
          <p:cNvCxnSpPr>
            <a:stCxn id="843" idx="6"/>
            <a:endCxn id="899" idx="2"/>
          </p:cNvCxnSpPr>
          <p:nvPr/>
        </p:nvCxnSpPr>
        <p:spPr>
          <a:xfrm>
            <a:off x="8406962" y="1782914"/>
            <a:ext cx="101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1" name="Google Shape;901;p37"/>
          <p:cNvCxnSpPr>
            <a:stCxn id="850" idx="3"/>
            <a:endCxn id="864" idx="6"/>
          </p:cNvCxnSpPr>
          <p:nvPr/>
        </p:nvCxnSpPr>
        <p:spPr>
          <a:xfrm flipH="1">
            <a:off x="5466862" y="3724875"/>
            <a:ext cx="750900" cy="15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2" name="Google Shape;902;p37"/>
          <p:cNvCxnSpPr/>
          <p:nvPr/>
        </p:nvCxnSpPr>
        <p:spPr>
          <a:xfrm>
            <a:off x="4806427" y="1557600"/>
            <a:ext cx="231300" cy="103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" name="Google Shape;69;p11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Question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Why do you think it might be a </a:t>
            </a:r>
            <a:r>
              <a:rPr b="1" lang="en-GB"/>
              <a:t>good idea</a:t>
            </a:r>
            <a:r>
              <a:rPr lang="en-GB"/>
              <a:t> to connect </a:t>
            </a:r>
            <a:r>
              <a:rPr b="1" lang="en-GB"/>
              <a:t>computers</a:t>
            </a:r>
            <a:r>
              <a:rPr lang="en-GB"/>
              <a:t> together and share resources?</a:t>
            </a:r>
            <a:endParaRPr/>
          </a:p>
        </p:txBody>
      </p:sp>
      <p:sp>
        <p:nvSpPr>
          <p:cNvPr id="908" name="Google Shape;908;p3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Think, write, pair, share</a:t>
            </a:r>
            <a:endParaRPr/>
          </a:p>
        </p:txBody>
      </p:sp>
      <p:sp>
        <p:nvSpPr>
          <p:cNvPr id="909" name="Google Shape;909;p3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0" name="Google Shape;910;p3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911" name="Google Shape;911;p38"/>
          <p:cNvSpPr/>
          <p:nvPr/>
        </p:nvSpPr>
        <p:spPr>
          <a:xfrm>
            <a:off x="8306162" y="173356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8"/>
          <p:cNvSpPr/>
          <p:nvPr/>
        </p:nvSpPr>
        <p:spPr>
          <a:xfrm>
            <a:off x="8306162" y="2760642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8"/>
          <p:cNvSpPr/>
          <p:nvPr/>
        </p:nvSpPr>
        <p:spPr>
          <a:xfrm>
            <a:off x="6771861" y="30702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8"/>
          <p:cNvSpPr/>
          <p:nvPr/>
        </p:nvSpPr>
        <p:spPr>
          <a:xfrm>
            <a:off x="6626038" y="262587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8"/>
          <p:cNvSpPr/>
          <p:nvPr/>
        </p:nvSpPr>
        <p:spPr>
          <a:xfrm>
            <a:off x="7000662" y="25026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8"/>
          <p:cNvSpPr/>
          <p:nvPr/>
        </p:nvSpPr>
        <p:spPr>
          <a:xfrm>
            <a:off x="8306162" y="23507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8"/>
          <p:cNvSpPr/>
          <p:nvPr/>
        </p:nvSpPr>
        <p:spPr>
          <a:xfrm>
            <a:off x="6550978" y="31689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8"/>
          <p:cNvSpPr/>
          <p:nvPr/>
        </p:nvSpPr>
        <p:spPr>
          <a:xfrm>
            <a:off x="6203000" y="364062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8"/>
          <p:cNvSpPr/>
          <p:nvPr/>
        </p:nvSpPr>
        <p:spPr>
          <a:xfrm>
            <a:off x="6102119" y="313909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8"/>
          <p:cNvSpPr/>
          <p:nvPr/>
        </p:nvSpPr>
        <p:spPr>
          <a:xfrm>
            <a:off x="8306162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8"/>
          <p:cNvSpPr/>
          <p:nvPr/>
        </p:nvSpPr>
        <p:spPr>
          <a:xfrm>
            <a:off x="7756047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8"/>
          <p:cNvSpPr/>
          <p:nvPr/>
        </p:nvSpPr>
        <p:spPr>
          <a:xfrm>
            <a:off x="7721745" y="15721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8"/>
          <p:cNvSpPr/>
          <p:nvPr/>
        </p:nvSpPr>
        <p:spPr>
          <a:xfrm>
            <a:off x="7278534" y="14085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8"/>
          <p:cNvSpPr/>
          <p:nvPr/>
        </p:nvSpPr>
        <p:spPr>
          <a:xfrm>
            <a:off x="6325516" y="109940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8"/>
          <p:cNvSpPr/>
          <p:nvPr/>
        </p:nvSpPr>
        <p:spPr>
          <a:xfrm>
            <a:off x="6771861" y="177813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8"/>
          <p:cNvSpPr/>
          <p:nvPr/>
        </p:nvSpPr>
        <p:spPr>
          <a:xfrm>
            <a:off x="5715241" y="230606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8"/>
          <p:cNvSpPr/>
          <p:nvPr/>
        </p:nvSpPr>
        <p:spPr>
          <a:xfrm>
            <a:off x="5420724" y="15073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8"/>
          <p:cNvSpPr/>
          <p:nvPr/>
        </p:nvSpPr>
        <p:spPr>
          <a:xfrm>
            <a:off x="4791665" y="14733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8"/>
          <p:cNvSpPr/>
          <p:nvPr/>
        </p:nvSpPr>
        <p:spPr>
          <a:xfrm>
            <a:off x="5022869" y="25744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8"/>
          <p:cNvSpPr/>
          <p:nvPr/>
        </p:nvSpPr>
        <p:spPr>
          <a:xfrm>
            <a:off x="5862227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38"/>
          <p:cNvSpPr/>
          <p:nvPr/>
        </p:nvSpPr>
        <p:spPr>
          <a:xfrm>
            <a:off x="6376951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8"/>
          <p:cNvSpPr/>
          <p:nvPr/>
        </p:nvSpPr>
        <p:spPr>
          <a:xfrm>
            <a:off x="5366043" y="38284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38"/>
          <p:cNvSpPr/>
          <p:nvPr/>
        </p:nvSpPr>
        <p:spPr>
          <a:xfrm>
            <a:off x="5265162" y="34696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38"/>
          <p:cNvSpPr/>
          <p:nvPr/>
        </p:nvSpPr>
        <p:spPr>
          <a:xfrm>
            <a:off x="5715241" y="335368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38"/>
          <p:cNvSpPr/>
          <p:nvPr/>
        </p:nvSpPr>
        <p:spPr>
          <a:xfrm>
            <a:off x="4690785" y="367801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6" name="Google Shape;936;p38"/>
          <p:cNvCxnSpPr>
            <a:stCxn id="911" idx="1"/>
            <a:endCxn id="922" idx="6"/>
          </p:cNvCxnSpPr>
          <p:nvPr/>
        </p:nvCxnSpPr>
        <p:spPr>
          <a:xfrm rot="10800000">
            <a:off x="7822624" y="1621418"/>
            <a:ext cx="498300" cy="12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7" name="Google Shape;937;p38"/>
          <p:cNvCxnSpPr>
            <a:stCxn id="911" idx="4"/>
            <a:endCxn id="920" idx="0"/>
          </p:cNvCxnSpPr>
          <p:nvPr/>
        </p:nvCxnSpPr>
        <p:spPr>
          <a:xfrm>
            <a:off x="8356562" y="1832264"/>
            <a:ext cx="0" cy="17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8" name="Google Shape;938;p38"/>
          <p:cNvCxnSpPr>
            <a:stCxn id="920" idx="4"/>
            <a:endCxn id="916" idx="0"/>
          </p:cNvCxnSpPr>
          <p:nvPr/>
        </p:nvCxnSpPr>
        <p:spPr>
          <a:xfrm>
            <a:off x="8356562" y="2101954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38"/>
          <p:cNvCxnSpPr>
            <a:stCxn id="916" idx="4"/>
            <a:endCxn id="912" idx="0"/>
          </p:cNvCxnSpPr>
          <p:nvPr/>
        </p:nvCxnSpPr>
        <p:spPr>
          <a:xfrm>
            <a:off x="8356562" y="2449451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0" name="Google Shape;940;p38"/>
          <p:cNvCxnSpPr>
            <a:stCxn id="912" idx="2"/>
            <a:endCxn id="913" idx="6"/>
          </p:cNvCxnSpPr>
          <p:nvPr/>
        </p:nvCxnSpPr>
        <p:spPr>
          <a:xfrm flipH="1">
            <a:off x="6872762" y="2809992"/>
            <a:ext cx="1433400" cy="3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1" name="Google Shape;941;p38"/>
          <p:cNvCxnSpPr>
            <a:stCxn id="922" idx="4"/>
            <a:endCxn id="921" idx="0"/>
          </p:cNvCxnSpPr>
          <p:nvPr/>
        </p:nvCxnSpPr>
        <p:spPr>
          <a:xfrm>
            <a:off x="7772145" y="1670825"/>
            <a:ext cx="34200" cy="33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2" name="Google Shape;942;p38"/>
          <p:cNvCxnSpPr>
            <a:stCxn id="921" idx="6"/>
            <a:endCxn id="920" idx="2"/>
          </p:cNvCxnSpPr>
          <p:nvPr/>
        </p:nvCxnSpPr>
        <p:spPr>
          <a:xfrm>
            <a:off x="7856847" y="2052604"/>
            <a:ext cx="449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3" name="Google Shape;943;p38"/>
          <p:cNvCxnSpPr>
            <a:stCxn id="922" idx="1"/>
            <a:endCxn id="923" idx="6"/>
          </p:cNvCxnSpPr>
          <p:nvPr/>
        </p:nvCxnSpPr>
        <p:spPr>
          <a:xfrm rot="10800000">
            <a:off x="7379207" y="1457879"/>
            <a:ext cx="357300" cy="12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4" name="Google Shape;944;p38"/>
          <p:cNvCxnSpPr>
            <a:stCxn id="923" idx="1"/>
            <a:endCxn id="924" idx="6"/>
          </p:cNvCxnSpPr>
          <p:nvPr/>
        </p:nvCxnSpPr>
        <p:spPr>
          <a:xfrm rot="10800000">
            <a:off x="6426296" y="1148808"/>
            <a:ext cx="867000" cy="27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5" name="Google Shape;945;p38"/>
          <p:cNvCxnSpPr>
            <a:stCxn id="923" idx="3"/>
            <a:endCxn id="925" idx="7"/>
          </p:cNvCxnSpPr>
          <p:nvPr/>
        </p:nvCxnSpPr>
        <p:spPr>
          <a:xfrm flipH="1">
            <a:off x="6857996" y="1492800"/>
            <a:ext cx="435300" cy="29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6" name="Google Shape;946;p38"/>
          <p:cNvCxnSpPr>
            <a:stCxn id="925" idx="4"/>
            <a:endCxn id="915" idx="1"/>
          </p:cNvCxnSpPr>
          <p:nvPr/>
        </p:nvCxnSpPr>
        <p:spPr>
          <a:xfrm>
            <a:off x="6822261" y="1876835"/>
            <a:ext cx="193200" cy="6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7" name="Google Shape;947;p38"/>
          <p:cNvCxnSpPr>
            <a:stCxn id="915" idx="6"/>
            <a:endCxn id="916" idx="2"/>
          </p:cNvCxnSpPr>
          <p:nvPr/>
        </p:nvCxnSpPr>
        <p:spPr>
          <a:xfrm flipH="1" rot="10800000">
            <a:off x="7101462" y="2400223"/>
            <a:ext cx="1204800" cy="15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38"/>
          <p:cNvCxnSpPr>
            <a:stCxn id="915" idx="3"/>
            <a:endCxn id="914" idx="6"/>
          </p:cNvCxnSpPr>
          <p:nvPr/>
        </p:nvCxnSpPr>
        <p:spPr>
          <a:xfrm flipH="1">
            <a:off x="6726824" y="2586919"/>
            <a:ext cx="288600" cy="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38"/>
          <p:cNvCxnSpPr>
            <a:stCxn id="914" idx="4"/>
            <a:endCxn id="913" idx="0"/>
          </p:cNvCxnSpPr>
          <p:nvPr/>
        </p:nvCxnSpPr>
        <p:spPr>
          <a:xfrm>
            <a:off x="6676438" y="2724579"/>
            <a:ext cx="145800" cy="34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38"/>
          <p:cNvCxnSpPr>
            <a:stCxn id="913" idx="2"/>
            <a:endCxn id="917" idx="7"/>
          </p:cNvCxnSpPr>
          <p:nvPr/>
        </p:nvCxnSpPr>
        <p:spPr>
          <a:xfrm flipH="1">
            <a:off x="6637161" y="3119568"/>
            <a:ext cx="134700" cy="6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38"/>
          <p:cNvCxnSpPr>
            <a:stCxn id="917" idx="2"/>
            <a:endCxn id="919" idx="6"/>
          </p:cNvCxnSpPr>
          <p:nvPr/>
        </p:nvCxnSpPr>
        <p:spPr>
          <a:xfrm rot="10800000">
            <a:off x="6202978" y="3188339"/>
            <a:ext cx="348000" cy="3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38"/>
          <p:cNvCxnSpPr>
            <a:stCxn id="917" idx="4"/>
            <a:endCxn id="918" idx="7"/>
          </p:cNvCxnSpPr>
          <p:nvPr/>
        </p:nvCxnSpPr>
        <p:spPr>
          <a:xfrm flipH="1">
            <a:off x="6289078" y="3267689"/>
            <a:ext cx="312300" cy="38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38"/>
          <p:cNvCxnSpPr>
            <a:stCxn id="925" idx="2"/>
            <a:endCxn id="926" idx="6"/>
          </p:cNvCxnSpPr>
          <p:nvPr/>
        </p:nvCxnSpPr>
        <p:spPr>
          <a:xfrm flipH="1">
            <a:off x="5816061" y="1827485"/>
            <a:ext cx="955800" cy="52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38"/>
          <p:cNvCxnSpPr>
            <a:stCxn id="926" idx="1"/>
            <a:endCxn id="927" idx="4"/>
          </p:cNvCxnSpPr>
          <p:nvPr/>
        </p:nvCxnSpPr>
        <p:spPr>
          <a:xfrm rot="10800000">
            <a:off x="5471103" y="1605923"/>
            <a:ext cx="258900" cy="71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5" name="Google Shape;955;p38"/>
          <p:cNvCxnSpPr>
            <a:stCxn id="927" idx="2"/>
            <a:endCxn id="928" idx="6"/>
          </p:cNvCxnSpPr>
          <p:nvPr/>
        </p:nvCxnSpPr>
        <p:spPr>
          <a:xfrm rot="10800000">
            <a:off x="4892424" y="1522775"/>
            <a:ext cx="528300" cy="3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6" name="Google Shape;956;p38"/>
          <p:cNvCxnSpPr>
            <a:stCxn id="926" idx="3"/>
            <a:endCxn id="929" idx="6"/>
          </p:cNvCxnSpPr>
          <p:nvPr/>
        </p:nvCxnSpPr>
        <p:spPr>
          <a:xfrm flipH="1">
            <a:off x="5123703" y="2390315"/>
            <a:ext cx="606300" cy="2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7" name="Google Shape;957;p38"/>
          <p:cNvCxnSpPr>
            <a:stCxn id="929" idx="4"/>
            <a:endCxn id="933" idx="1"/>
          </p:cNvCxnSpPr>
          <p:nvPr/>
        </p:nvCxnSpPr>
        <p:spPr>
          <a:xfrm>
            <a:off x="5073269" y="2673173"/>
            <a:ext cx="206700" cy="81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8" name="Google Shape;958;p38"/>
          <p:cNvCxnSpPr>
            <a:stCxn id="935" idx="6"/>
            <a:endCxn id="933" idx="3"/>
          </p:cNvCxnSpPr>
          <p:nvPr/>
        </p:nvCxnSpPr>
        <p:spPr>
          <a:xfrm flipH="1" rot="10800000">
            <a:off x="4791585" y="3553967"/>
            <a:ext cx="488400" cy="17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9" name="Google Shape;959;p38"/>
          <p:cNvCxnSpPr>
            <a:stCxn id="933" idx="4"/>
            <a:endCxn id="932" idx="1"/>
          </p:cNvCxnSpPr>
          <p:nvPr/>
        </p:nvCxnSpPr>
        <p:spPr>
          <a:xfrm>
            <a:off x="5315562" y="3568318"/>
            <a:ext cx="65100" cy="27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0" name="Google Shape;960;p38"/>
          <p:cNvCxnSpPr>
            <a:stCxn id="933" idx="6"/>
            <a:endCxn id="934" idx="3"/>
          </p:cNvCxnSpPr>
          <p:nvPr/>
        </p:nvCxnSpPr>
        <p:spPr>
          <a:xfrm flipH="1" rot="10800000">
            <a:off x="5365962" y="3437968"/>
            <a:ext cx="363900" cy="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p38"/>
          <p:cNvCxnSpPr>
            <a:stCxn id="926" idx="5"/>
            <a:endCxn id="930" idx="1"/>
          </p:cNvCxnSpPr>
          <p:nvPr/>
        </p:nvCxnSpPr>
        <p:spPr>
          <a:xfrm>
            <a:off x="5801279" y="2390315"/>
            <a:ext cx="75600" cy="34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2" name="Google Shape;962;p38"/>
          <p:cNvCxnSpPr>
            <a:stCxn id="930" idx="6"/>
            <a:endCxn id="931" idx="2"/>
          </p:cNvCxnSpPr>
          <p:nvPr/>
        </p:nvCxnSpPr>
        <p:spPr>
          <a:xfrm>
            <a:off x="5963027" y="2774000"/>
            <a:ext cx="41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p38"/>
          <p:cNvSpPr/>
          <p:nvPr/>
        </p:nvSpPr>
        <p:spPr>
          <a:xfrm>
            <a:off x="8407043" y="370401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8"/>
          <p:cNvSpPr/>
          <p:nvPr/>
        </p:nvSpPr>
        <p:spPr>
          <a:xfrm>
            <a:off x="8205281" y="114874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5" name="Google Shape;965;p38"/>
          <p:cNvCxnSpPr>
            <a:stCxn id="964" idx="4"/>
            <a:endCxn id="911" idx="0"/>
          </p:cNvCxnSpPr>
          <p:nvPr/>
        </p:nvCxnSpPr>
        <p:spPr>
          <a:xfrm>
            <a:off x="8255681" y="1247449"/>
            <a:ext cx="100800" cy="4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6" name="Google Shape;966;p38"/>
          <p:cNvCxnSpPr>
            <a:stCxn id="912" idx="4"/>
            <a:endCxn id="963" idx="0"/>
          </p:cNvCxnSpPr>
          <p:nvPr/>
        </p:nvCxnSpPr>
        <p:spPr>
          <a:xfrm>
            <a:off x="8356562" y="2859342"/>
            <a:ext cx="100800" cy="84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7" name="Google Shape;967;p38"/>
          <p:cNvSpPr/>
          <p:nvPr/>
        </p:nvSpPr>
        <p:spPr>
          <a:xfrm>
            <a:off x="8507937" y="17335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8" name="Google Shape;968;p38"/>
          <p:cNvCxnSpPr>
            <a:stCxn id="911" idx="6"/>
            <a:endCxn id="967" idx="2"/>
          </p:cNvCxnSpPr>
          <p:nvPr/>
        </p:nvCxnSpPr>
        <p:spPr>
          <a:xfrm>
            <a:off x="8406962" y="1782914"/>
            <a:ext cx="101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9" name="Google Shape;969;p38"/>
          <p:cNvCxnSpPr>
            <a:stCxn id="918" idx="3"/>
            <a:endCxn id="932" idx="6"/>
          </p:cNvCxnSpPr>
          <p:nvPr/>
        </p:nvCxnSpPr>
        <p:spPr>
          <a:xfrm flipH="1">
            <a:off x="5466862" y="3724875"/>
            <a:ext cx="750900" cy="15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0" name="Google Shape;9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626" y="490535"/>
            <a:ext cx="348000" cy="356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38"/>
          <p:cNvCxnSpPr/>
          <p:nvPr/>
        </p:nvCxnSpPr>
        <p:spPr>
          <a:xfrm>
            <a:off x="4806427" y="1557600"/>
            <a:ext cx="231300" cy="103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Think, write, pair, share: solutions</a:t>
            </a:r>
            <a:endParaRPr/>
          </a:p>
        </p:txBody>
      </p:sp>
      <p:sp>
        <p:nvSpPr>
          <p:cNvPr id="977" name="Google Shape;977;p3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8" name="Google Shape;978;p3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979" name="Google Shape;979;p39"/>
          <p:cNvSpPr/>
          <p:nvPr/>
        </p:nvSpPr>
        <p:spPr>
          <a:xfrm>
            <a:off x="8306162" y="173356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39"/>
          <p:cNvSpPr/>
          <p:nvPr/>
        </p:nvSpPr>
        <p:spPr>
          <a:xfrm>
            <a:off x="8306162" y="2760642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9"/>
          <p:cNvSpPr/>
          <p:nvPr/>
        </p:nvSpPr>
        <p:spPr>
          <a:xfrm>
            <a:off x="6771861" y="30702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9"/>
          <p:cNvSpPr/>
          <p:nvPr/>
        </p:nvSpPr>
        <p:spPr>
          <a:xfrm>
            <a:off x="6626038" y="262587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9"/>
          <p:cNvSpPr/>
          <p:nvPr/>
        </p:nvSpPr>
        <p:spPr>
          <a:xfrm>
            <a:off x="7000662" y="25026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9"/>
          <p:cNvSpPr/>
          <p:nvPr/>
        </p:nvSpPr>
        <p:spPr>
          <a:xfrm>
            <a:off x="8306162" y="23507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9"/>
          <p:cNvSpPr/>
          <p:nvPr/>
        </p:nvSpPr>
        <p:spPr>
          <a:xfrm>
            <a:off x="6550978" y="31689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9"/>
          <p:cNvSpPr/>
          <p:nvPr/>
        </p:nvSpPr>
        <p:spPr>
          <a:xfrm>
            <a:off x="6203000" y="364062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9"/>
          <p:cNvSpPr/>
          <p:nvPr/>
        </p:nvSpPr>
        <p:spPr>
          <a:xfrm>
            <a:off x="6102119" y="313909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39"/>
          <p:cNvSpPr/>
          <p:nvPr/>
        </p:nvSpPr>
        <p:spPr>
          <a:xfrm>
            <a:off x="8306162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9"/>
          <p:cNvSpPr/>
          <p:nvPr/>
        </p:nvSpPr>
        <p:spPr>
          <a:xfrm>
            <a:off x="7756047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9"/>
          <p:cNvSpPr/>
          <p:nvPr/>
        </p:nvSpPr>
        <p:spPr>
          <a:xfrm>
            <a:off x="7721745" y="15721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9"/>
          <p:cNvSpPr/>
          <p:nvPr/>
        </p:nvSpPr>
        <p:spPr>
          <a:xfrm>
            <a:off x="7278534" y="14085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9"/>
          <p:cNvSpPr/>
          <p:nvPr/>
        </p:nvSpPr>
        <p:spPr>
          <a:xfrm>
            <a:off x="6325516" y="109940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9"/>
          <p:cNvSpPr/>
          <p:nvPr/>
        </p:nvSpPr>
        <p:spPr>
          <a:xfrm>
            <a:off x="6771861" y="177813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9"/>
          <p:cNvSpPr/>
          <p:nvPr/>
        </p:nvSpPr>
        <p:spPr>
          <a:xfrm>
            <a:off x="5715241" y="230606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9"/>
          <p:cNvSpPr/>
          <p:nvPr/>
        </p:nvSpPr>
        <p:spPr>
          <a:xfrm>
            <a:off x="5420724" y="15073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9"/>
          <p:cNvSpPr/>
          <p:nvPr/>
        </p:nvSpPr>
        <p:spPr>
          <a:xfrm>
            <a:off x="4791665" y="14733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39"/>
          <p:cNvSpPr/>
          <p:nvPr/>
        </p:nvSpPr>
        <p:spPr>
          <a:xfrm>
            <a:off x="5022869" y="25744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39"/>
          <p:cNvSpPr/>
          <p:nvPr/>
        </p:nvSpPr>
        <p:spPr>
          <a:xfrm>
            <a:off x="5862227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9"/>
          <p:cNvSpPr/>
          <p:nvPr/>
        </p:nvSpPr>
        <p:spPr>
          <a:xfrm>
            <a:off x="6376951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39"/>
          <p:cNvSpPr/>
          <p:nvPr/>
        </p:nvSpPr>
        <p:spPr>
          <a:xfrm>
            <a:off x="5366043" y="38284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39"/>
          <p:cNvSpPr/>
          <p:nvPr/>
        </p:nvSpPr>
        <p:spPr>
          <a:xfrm>
            <a:off x="5265162" y="34696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39"/>
          <p:cNvSpPr/>
          <p:nvPr/>
        </p:nvSpPr>
        <p:spPr>
          <a:xfrm>
            <a:off x="5715241" y="335368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39"/>
          <p:cNvSpPr/>
          <p:nvPr/>
        </p:nvSpPr>
        <p:spPr>
          <a:xfrm>
            <a:off x="4690785" y="367801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4" name="Google Shape;1004;p39"/>
          <p:cNvCxnSpPr>
            <a:stCxn id="979" idx="1"/>
            <a:endCxn id="990" idx="6"/>
          </p:cNvCxnSpPr>
          <p:nvPr/>
        </p:nvCxnSpPr>
        <p:spPr>
          <a:xfrm rot="10800000">
            <a:off x="7822624" y="1621418"/>
            <a:ext cx="498300" cy="12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5" name="Google Shape;1005;p39"/>
          <p:cNvCxnSpPr>
            <a:stCxn id="979" idx="4"/>
            <a:endCxn id="988" idx="0"/>
          </p:cNvCxnSpPr>
          <p:nvPr/>
        </p:nvCxnSpPr>
        <p:spPr>
          <a:xfrm>
            <a:off x="8356562" y="1832264"/>
            <a:ext cx="0" cy="17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6" name="Google Shape;1006;p39"/>
          <p:cNvCxnSpPr>
            <a:stCxn id="988" idx="4"/>
            <a:endCxn id="984" idx="0"/>
          </p:cNvCxnSpPr>
          <p:nvPr/>
        </p:nvCxnSpPr>
        <p:spPr>
          <a:xfrm>
            <a:off x="8356562" y="2101954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7" name="Google Shape;1007;p39"/>
          <p:cNvCxnSpPr>
            <a:stCxn id="984" idx="4"/>
            <a:endCxn id="980" idx="0"/>
          </p:cNvCxnSpPr>
          <p:nvPr/>
        </p:nvCxnSpPr>
        <p:spPr>
          <a:xfrm>
            <a:off x="8356562" y="2449451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8" name="Google Shape;1008;p39"/>
          <p:cNvCxnSpPr>
            <a:stCxn id="980" idx="2"/>
            <a:endCxn id="981" idx="6"/>
          </p:cNvCxnSpPr>
          <p:nvPr/>
        </p:nvCxnSpPr>
        <p:spPr>
          <a:xfrm flipH="1">
            <a:off x="6872762" y="2809992"/>
            <a:ext cx="1433400" cy="3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9" name="Google Shape;1009;p39"/>
          <p:cNvCxnSpPr>
            <a:stCxn id="990" idx="4"/>
            <a:endCxn id="989" idx="0"/>
          </p:cNvCxnSpPr>
          <p:nvPr/>
        </p:nvCxnSpPr>
        <p:spPr>
          <a:xfrm>
            <a:off x="7772145" y="1670825"/>
            <a:ext cx="34200" cy="33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0" name="Google Shape;1010;p39"/>
          <p:cNvCxnSpPr>
            <a:stCxn id="989" idx="6"/>
            <a:endCxn id="988" idx="2"/>
          </p:cNvCxnSpPr>
          <p:nvPr/>
        </p:nvCxnSpPr>
        <p:spPr>
          <a:xfrm>
            <a:off x="7856847" y="2052604"/>
            <a:ext cx="449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1" name="Google Shape;1011;p39"/>
          <p:cNvCxnSpPr>
            <a:stCxn id="990" idx="1"/>
            <a:endCxn id="991" idx="6"/>
          </p:cNvCxnSpPr>
          <p:nvPr/>
        </p:nvCxnSpPr>
        <p:spPr>
          <a:xfrm rot="10800000">
            <a:off x="7379207" y="1457879"/>
            <a:ext cx="357300" cy="12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p39"/>
          <p:cNvCxnSpPr>
            <a:stCxn id="991" idx="1"/>
            <a:endCxn id="992" idx="6"/>
          </p:cNvCxnSpPr>
          <p:nvPr/>
        </p:nvCxnSpPr>
        <p:spPr>
          <a:xfrm rot="10800000">
            <a:off x="6426296" y="1148808"/>
            <a:ext cx="867000" cy="27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3" name="Google Shape;1013;p39"/>
          <p:cNvCxnSpPr>
            <a:stCxn id="991" idx="3"/>
            <a:endCxn id="993" idx="7"/>
          </p:cNvCxnSpPr>
          <p:nvPr/>
        </p:nvCxnSpPr>
        <p:spPr>
          <a:xfrm flipH="1">
            <a:off x="6857996" y="1492800"/>
            <a:ext cx="435300" cy="29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4" name="Google Shape;1014;p39"/>
          <p:cNvCxnSpPr>
            <a:stCxn id="993" idx="4"/>
            <a:endCxn id="983" idx="1"/>
          </p:cNvCxnSpPr>
          <p:nvPr/>
        </p:nvCxnSpPr>
        <p:spPr>
          <a:xfrm>
            <a:off x="6822261" y="1876835"/>
            <a:ext cx="193200" cy="6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5" name="Google Shape;1015;p39"/>
          <p:cNvCxnSpPr>
            <a:stCxn id="983" idx="6"/>
            <a:endCxn id="984" idx="2"/>
          </p:cNvCxnSpPr>
          <p:nvPr/>
        </p:nvCxnSpPr>
        <p:spPr>
          <a:xfrm flipH="1" rot="10800000">
            <a:off x="7101462" y="2400223"/>
            <a:ext cx="1204800" cy="15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6" name="Google Shape;1016;p39"/>
          <p:cNvCxnSpPr>
            <a:stCxn id="983" idx="3"/>
            <a:endCxn id="982" idx="6"/>
          </p:cNvCxnSpPr>
          <p:nvPr/>
        </p:nvCxnSpPr>
        <p:spPr>
          <a:xfrm flipH="1">
            <a:off x="6726824" y="2586919"/>
            <a:ext cx="288600" cy="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p39"/>
          <p:cNvCxnSpPr>
            <a:stCxn id="982" idx="4"/>
            <a:endCxn id="981" idx="0"/>
          </p:cNvCxnSpPr>
          <p:nvPr/>
        </p:nvCxnSpPr>
        <p:spPr>
          <a:xfrm>
            <a:off x="6676438" y="2724579"/>
            <a:ext cx="145800" cy="34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39"/>
          <p:cNvCxnSpPr>
            <a:stCxn id="981" idx="2"/>
            <a:endCxn id="985" idx="7"/>
          </p:cNvCxnSpPr>
          <p:nvPr/>
        </p:nvCxnSpPr>
        <p:spPr>
          <a:xfrm flipH="1">
            <a:off x="6637161" y="3119568"/>
            <a:ext cx="134700" cy="6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9" name="Google Shape;1019;p39"/>
          <p:cNvCxnSpPr>
            <a:stCxn id="985" idx="2"/>
            <a:endCxn id="987" idx="6"/>
          </p:cNvCxnSpPr>
          <p:nvPr/>
        </p:nvCxnSpPr>
        <p:spPr>
          <a:xfrm rot="10800000">
            <a:off x="6202978" y="3188339"/>
            <a:ext cx="348000" cy="3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p39"/>
          <p:cNvCxnSpPr>
            <a:stCxn id="985" idx="4"/>
            <a:endCxn id="986" idx="7"/>
          </p:cNvCxnSpPr>
          <p:nvPr/>
        </p:nvCxnSpPr>
        <p:spPr>
          <a:xfrm flipH="1">
            <a:off x="6289078" y="3267689"/>
            <a:ext cx="312300" cy="38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39"/>
          <p:cNvCxnSpPr>
            <a:stCxn id="993" idx="2"/>
            <a:endCxn id="994" idx="6"/>
          </p:cNvCxnSpPr>
          <p:nvPr/>
        </p:nvCxnSpPr>
        <p:spPr>
          <a:xfrm flipH="1">
            <a:off x="5816061" y="1827485"/>
            <a:ext cx="955800" cy="52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39"/>
          <p:cNvCxnSpPr>
            <a:stCxn id="994" idx="1"/>
            <a:endCxn id="995" idx="4"/>
          </p:cNvCxnSpPr>
          <p:nvPr/>
        </p:nvCxnSpPr>
        <p:spPr>
          <a:xfrm rot="10800000">
            <a:off x="5471103" y="1605923"/>
            <a:ext cx="258900" cy="71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39"/>
          <p:cNvCxnSpPr>
            <a:stCxn id="995" idx="2"/>
            <a:endCxn id="996" idx="6"/>
          </p:cNvCxnSpPr>
          <p:nvPr/>
        </p:nvCxnSpPr>
        <p:spPr>
          <a:xfrm rot="10800000">
            <a:off x="4892424" y="1522775"/>
            <a:ext cx="528300" cy="3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39"/>
          <p:cNvCxnSpPr>
            <a:stCxn id="994" idx="3"/>
            <a:endCxn id="997" idx="6"/>
          </p:cNvCxnSpPr>
          <p:nvPr/>
        </p:nvCxnSpPr>
        <p:spPr>
          <a:xfrm flipH="1">
            <a:off x="5123703" y="2390315"/>
            <a:ext cx="606300" cy="2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39"/>
          <p:cNvCxnSpPr>
            <a:stCxn id="997" idx="4"/>
            <a:endCxn id="1001" idx="1"/>
          </p:cNvCxnSpPr>
          <p:nvPr/>
        </p:nvCxnSpPr>
        <p:spPr>
          <a:xfrm>
            <a:off x="5073269" y="2673173"/>
            <a:ext cx="206700" cy="81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39"/>
          <p:cNvCxnSpPr>
            <a:stCxn id="1003" idx="6"/>
            <a:endCxn id="1001" idx="3"/>
          </p:cNvCxnSpPr>
          <p:nvPr/>
        </p:nvCxnSpPr>
        <p:spPr>
          <a:xfrm flipH="1" rot="10800000">
            <a:off x="4791585" y="3553967"/>
            <a:ext cx="488400" cy="17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7" name="Google Shape;1027;p39"/>
          <p:cNvCxnSpPr>
            <a:stCxn id="1001" idx="4"/>
            <a:endCxn id="1000" idx="1"/>
          </p:cNvCxnSpPr>
          <p:nvPr/>
        </p:nvCxnSpPr>
        <p:spPr>
          <a:xfrm>
            <a:off x="5315562" y="3568318"/>
            <a:ext cx="65100" cy="27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39"/>
          <p:cNvCxnSpPr>
            <a:stCxn id="1001" idx="6"/>
            <a:endCxn id="1002" idx="3"/>
          </p:cNvCxnSpPr>
          <p:nvPr/>
        </p:nvCxnSpPr>
        <p:spPr>
          <a:xfrm flipH="1" rot="10800000">
            <a:off x="5365962" y="3437968"/>
            <a:ext cx="363900" cy="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39"/>
          <p:cNvCxnSpPr>
            <a:stCxn id="994" idx="5"/>
            <a:endCxn id="998" idx="1"/>
          </p:cNvCxnSpPr>
          <p:nvPr/>
        </p:nvCxnSpPr>
        <p:spPr>
          <a:xfrm>
            <a:off x="5801279" y="2390315"/>
            <a:ext cx="75600" cy="34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0" name="Google Shape;1030;p39"/>
          <p:cNvCxnSpPr>
            <a:stCxn id="998" idx="6"/>
            <a:endCxn id="999" idx="2"/>
          </p:cNvCxnSpPr>
          <p:nvPr/>
        </p:nvCxnSpPr>
        <p:spPr>
          <a:xfrm>
            <a:off x="5963027" y="2774000"/>
            <a:ext cx="41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1" name="Google Shape;1031;p39"/>
          <p:cNvSpPr/>
          <p:nvPr/>
        </p:nvSpPr>
        <p:spPr>
          <a:xfrm>
            <a:off x="8407043" y="370401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9"/>
          <p:cNvSpPr/>
          <p:nvPr/>
        </p:nvSpPr>
        <p:spPr>
          <a:xfrm>
            <a:off x="8205281" y="114874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3" name="Google Shape;1033;p39"/>
          <p:cNvCxnSpPr>
            <a:stCxn id="1032" idx="4"/>
            <a:endCxn id="979" idx="0"/>
          </p:cNvCxnSpPr>
          <p:nvPr/>
        </p:nvCxnSpPr>
        <p:spPr>
          <a:xfrm>
            <a:off x="8255681" y="1247449"/>
            <a:ext cx="100800" cy="4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4" name="Google Shape;1034;p39"/>
          <p:cNvCxnSpPr>
            <a:stCxn id="980" idx="4"/>
            <a:endCxn id="1031" idx="0"/>
          </p:cNvCxnSpPr>
          <p:nvPr/>
        </p:nvCxnSpPr>
        <p:spPr>
          <a:xfrm>
            <a:off x="8356562" y="2859342"/>
            <a:ext cx="100800" cy="84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5" name="Google Shape;1035;p39"/>
          <p:cNvSpPr/>
          <p:nvPr/>
        </p:nvSpPr>
        <p:spPr>
          <a:xfrm>
            <a:off x="8507937" y="17335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6" name="Google Shape;1036;p39"/>
          <p:cNvCxnSpPr>
            <a:stCxn id="979" idx="6"/>
            <a:endCxn id="1035" idx="2"/>
          </p:cNvCxnSpPr>
          <p:nvPr/>
        </p:nvCxnSpPr>
        <p:spPr>
          <a:xfrm>
            <a:off x="8406962" y="1782914"/>
            <a:ext cx="101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7" name="Google Shape;1037;p39"/>
          <p:cNvCxnSpPr>
            <a:stCxn id="986" idx="3"/>
            <a:endCxn id="1000" idx="6"/>
          </p:cNvCxnSpPr>
          <p:nvPr/>
        </p:nvCxnSpPr>
        <p:spPr>
          <a:xfrm flipH="1">
            <a:off x="5466862" y="3724875"/>
            <a:ext cx="750900" cy="15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8" name="Google Shape;1038;p39"/>
          <p:cNvCxnSpPr/>
          <p:nvPr/>
        </p:nvCxnSpPr>
        <p:spPr>
          <a:xfrm>
            <a:off x="4806427" y="1557600"/>
            <a:ext cx="231300" cy="103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9" name="Google Shape;1039;p39"/>
          <p:cNvSpPr/>
          <p:nvPr/>
        </p:nvSpPr>
        <p:spPr>
          <a:xfrm>
            <a:off x="318375" y="1181525"/>
            <a:ext cx="1609200" cy="920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You can share documents easily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0" name="Google Shape;1040;p39"/>
          <p:cNvSpPr/>
          <p:nvPr/>
        </p:nvSpPr>
        <p:spPr>
          <a:xfrm>
            <a:off x="2720325" y="1179875"/>
            <a:ext cx="1703100" cy="753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Share devices, like printers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1" name="Google Shape;1041;p39"/>
          <p:cNvSpPr/>
          <p:nvPr/>
        </p:nvSpPr>
        <p:spPr>
          <a:xfrm>
            <a:off x="310900" y="2418063"/>
            <a:ext cx="2069400" cy="920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Users can connect with people in other countries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2" name="Google Shape;1042;p39"/>
          <p:cNvSpPr/>
          <p:nvPr/>
        </p:nvSpPr>
        <p:spPr>
          <a:xfrm>
            <a:off x="2669950" y="2225250"/>
            <a:ext cx="1703100" cy="1031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Software and storage can be shared across the network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3" name="Google Shape;1043;p39"/>
          <p:cNvSpPr/>
          <p:nvPr/>
        </p:nvSpPr>
        <p:spPr>
          <a:xfrm>
            <a:off x="318375" y="3655000"/>
            <a:ext cx="1609200" cy="753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It can be more reliable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4" name="Google Shape;1044;p39"/>
          <p:cNvSpPr/>
          <p:nvPr/>
        </p:nvSpPr>
        <p:spPr>
          <a:xfrm>
            <a:off x="2786250" y="3654600"/>
            <a:ext cx="1609200" cy="920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Backups can be centralised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Question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What are the disadvantages of connecting computers across a network?</a:t>
            </a:r>
            <a:endParaRPr/>
          </a:p>
        </p:txBody>
      </p:sp>
      <p:sp>
        <p:nvSpPr>
          <p:cNvPr id="1050" name="Google Shape;1050;p4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Think, write, pair, share</a:t>
            </a:r>
            <a:endParaRPr/>
          </a:p>
        </p:txBody>
      </p:sp>
      <p:sp>
        <p:nvSpPr>
          <p:cNvPr id="1051" name="Google Shape;1051;p4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2" name="Google Shape;1052;p4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1053" name="Google Shape;1053;p40"/>
          <p:cNvSpPr/>
          <p:nvPr/>
        </p:nvSpPr>
        <p:spPr>
          <a:xfrm>
            <a:off x="8306162" y="173356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40"/>
          <p:cNvSpPr/>
          <p:nvPr/>
        </p:nvSpPr>
        <p:spPr>
          <a:xfrm>
            <a:off x="8306162" y="2760642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40"/>
          <p:cNvSpPr/>
          <p:nvPr/>
        </p:nvSpPr>
        <p:spPr>
          <a:xfrm>
            <a:off x="6771861" y="30702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40"/>
          <p:cNvSpPr/>
          <p:nvPr/>
        </p:nvSpPr>
        <p:spPr>
          <a:xfrm>
            <a:off x="6626038" y="262587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40"/>
          <p:cNvSpPr/>
          <p:nvPr/>
        </p:nvSpPr>
        <p:spPr>
          <a:xfrm>
            <a:off x="7000662" y="25026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40"/>
          <p:cNvSpPr/>
          <p:nvPr/>
        </p:nvSpPr>
        <p:spPr>
          <a:xfrm>
            <a:off x="8306162" y="23507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40"/>
          <p:cNvSpPr/>
          <p:nvPr/>
        </p:nvSpPr>
        <p:spPr>
          <a:xfrm>
            <a:off x="6550978" y="31689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40"/>
          <p:cNvSpPr/>
          <p:nvPr/>
        </p:nvSpPr>
        <p:spPr>
          <a:xfrm>
            <a:off x="6203000" y="364062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40"/>
          <p:cNvSpPr/>
          <p:nvPr/>
        </p:nvSpPr>
        <p:spPr>
          <a:xfrm>
            <a:off x="6102119" y="313909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40"/>
          <p:cNvSpPr/>
          <p:nvPr/>
        </p:nvSpPr>
        <p:spPr>
          <a:xfrm>
            <a:off x="8306162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40"/>
          <p:cNvSpPr/>
          <p:nvPr/>
        </p:nvSpPr>
        <p:spPr>
          <a:xfrm>
            <a:off x="7756047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40"/>
          <p:cNvSpPr/>
          <p:nvPr/>
        </p:nvSpPr>
        <p:spPr>
          <a:xfrm>
            <a:off x="7721745" y="15721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40"/>
          <p:cNvSpPr/>
          <p:nvPr/>
        </p:nvSpPr>
        <p:spPr>
          <a:xfrm>
            <a:off x="7278534" y="14085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40"/>
          <p:cNvSpPr/>
          <p:nvPr/>
        </p:nvSpPr>
        <p:spPr>
          <a:xfrm>
            <a:off x="6325516" y="109940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40"/>
          <p:cNvSpPr/>
          <p:nvPr/>
        </p:nvSpPr>
        <p:spPr>
          <a:xfrm>
            <a:off x="6771861" y="177813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40"/>
          <p:cNvSpPr/>
          <p:nvPr/>
        </p:nvSpPr>
        <p:spPr>
          <a:xfrm>
            <a:off x="5715241" y="230606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40"/>
          <p:cNvSpPr/>
          <p:nvPr/>
        </p:nvSpPr>
        <p:spPr>
          <a:xfrm>
            <a:off x="5420724" y="15073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40"/>
          <p:cNvSpPr/>
          <p:nvPr/>
        </p:nvSpPr>
        <p:spPr>
          <a:xfrm>
            <a:off x="4791665" y="14733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40"/>
          <p:cNvSpPr/>
          <p:nvPr/>
        </p:nvSpPr>
        <p:spPr>
          <a:xfrm>
            <a:off x="5022869" y="25744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40"/>
          <p:cNvSpPr/>
          <p:nvPr/>
        </p:nvSpPr>
        <p:spPr>
          <a:xfrm>
            <a:off x="5862227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40"/>
          <p:cNvSpPr/>
          <p:nvPr/>
        </p:nvSpPr>
        <p:spPr>
          <a:xfrm>
            <a:off x="6376951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40"/>
          <p:cNvSpPr/>
          <p:nvPr/>
        </p:nvSpPr>
        <p:spPr>
          <a:xfrm>
            <a:off x="5366043" y="38284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40"/>
          <p:cNvSpPr/>
          <p:nvPr/>
        </p:nvSpPr>
        <p:spPr>
          <a:xfrm>
            <a:off x="5265162" y="34696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40"/>
          <p:cNvSpPr/>
          <p:nvPr/>
        </p:nvSpPr>
        <p:spPr>
          <a:xfrm>
            <a:off x="5715241" y="335368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40"/>
          <p:cNvSpPr/>
          <p:nvPr/>
        </p:nvSpPr>
        <p:spPr>
          <a:xfrm>
            <a:off x="4690785" y="367801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8" name="Google Shape;1078;p40"/>
          <p:cNvCxnSpPr>
            <a:stCxn id="1053" idx="1"/>
            <a:endCxn id="1064" idx="6"/>
          </p:cNvCxnSpPr>
          <p:nvPr/>
        </p:nvCxnSpPr>
        <p:spPr>
          <a:xfrm rot="10800000">
            <a:off x="7822624" y="1621418"/>
            <a:ext cx="498300" cy="12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9" name="Google Shape;1079;p40"/>
          <p:cNvCxnSpPr>
            <a:stCxn id="1053" idx="4"/>
            <a:endCxn id="1062" idx="0"/>
          </p:cNvCxnSpPr>
          <p:nvPr/>
        </p:nvCxnSpPr>
        <p:spPr>
          <a:xfrm>
            <a:off x="8356562" y="1832264"/>
            <a:ext cx="0" cy="17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40"/>
          <p:cNvCxnSpPr>
            <a:stCxn id="1062" idx="4"/>
            <a:endCxn id="1058" idx="0"/>
          </p:cNvCxnSpPr>
          <p:nvPr/>
        </p:nvCxnSpPr>
        <p:spPr>
          <a:xfrm>
            <a:off x="8356562" y="2101954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40"/>
          <p:cNvCxnSpPr>
            <a:stCxn id="1058" idx="4"/>
            <a:endCxn id="1054" idx="0"/>
          </p:cNvCxnSpPr>
          <p:nvPr/>
        </p:nvCxnSpPr>
        <p:spPr>
          <a:xfrm>
            <a:off x="8356562" y="2449451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2" name="Google Shape;1082;p40"/>
          <p:cNvCxnSpPr>
            <a:stCxn id="1054" idx="2"/>
            <a:endCxn id="1055" idx="6"/>
          </p:cNvCxnSpPr>
          <p:nvPr/>
        </p:nvCxnSpPr>
        <p:spPr>
          <a:xfrm flipH="1">
            <a:off x="6872762" y="2809992"/>
            <a:ext cx="1433400" cy="3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3" name="Google Shape;1083;p40"/>
          <p:cNvCxnSpPr>
            <a:stCxn id="1064" idx="4"/>
            <a:endCxn id="1063" idx="0"/>
          </p:cNvCxnSpPr>
          <p:nvPr/>
        </p:nvCxnSpPr>
        <p:spPr>
          <a:xfrm>
            <a:off x="7772145" y="1670825"/>
            <a:ext cx="34200" cy="33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4" name="Google Shape;1084;p40"/>
          <p:cNvCxnSpPr>
            <a:stCxn id="1063" idx="6"/>
            <a:endCxn id="1062" idx="2"/>
          </p:cNvCxnSpPr>
          <p:nvPr/>
        </p:nvCxnSpPr>
        <p:spPr>
          <a:xfrm>
            <a:off x="7856847" y="2052604"/>
            <a:ext cx="449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5" name="Google Shape;1085;p40"/>
          <p:cNvCxnSpPr>
            <a:stCxn id="1064" idx="1"/>
            <a:endCxn id="1065" idx="6"/>
          </p:cNvCxnSpPr>
          <p:nvPr/>
        </p:nvCxnSpPr>
        <p:spPr>
          <a:xfrm rot="10800000">
            <a:off x="7379207" y="1457879"/>
            <a:ext cx="357300" cy="12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6" name="Google Shape;1086;p40"/>
          <p:cNvCxnSpPr>
            <a:stCxn id="1065" idx="1"/>
            <a:endCxn id="1066" idx="6"/>
          </p:cNvCxnSpPr>
          <p:nvPr/>
        </p:nvCxnSpPr>
        <p:spPr>
          <a:xfrm rot="10800000">
            <a:off x="6426296" y="1148808"/>
            <a:ext cx="867000" cy="27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7" name="Google Shape;1087;p40"/>
          <p:cNvCxnSpPr>
            <a:stCxn id="1065" idx="3"/>
            <a:endCxn id="1067" idx="7"/>
          </p:cNvCxnSpPr>
          <p:nvPr/>
        </p:nvCxnSpPr>
        <p:spPr>
          <a:xfrm flipH="1">
            <a:off x="6857996" y="1492800"/>
            <a:ext cx="435300" cy="29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8" name="Google Shape;1088;p40"/>
          <p:cNvCxnSpPr>
            <a:stCxn id="1067" idx="4"/>
            <a:endCxn id="1057" idx="1"/>
          </p:cNvCxnSpPr>
          <p:nvPr/>
        </p:nvCxnSpPr>
        <p:spPr>
          <a:xfrm>
            <a:off x="6822261" y="1876835"/>
            <a:ext cx="193200" cy="6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40"/>
          <p:cNvCxnSpPr>
            <a:stCxn id="1057" idx="6"/>
            <a:endCxn id="1058" idx="2"/>
          </p:cNvCxnSpPr>
          <p:nvPr/>
        </p:nvCxnSpPr>
        <p:spPr>
          <a:xfrm flipH="1" rot="10800000">
            <a:off x="7101462" y="2400223"/>
            <a:ext cx="1204800" cy="15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40"/>
          <p:cNvCxnSpPr>
            <a:stCxn id="1057" idx="3"/>
            <a:endCxn id="1056" idx="6"/>
          </p:cNvCxnSpPr>
          <p:nvPr/>
        </p:nvCxnSpPr>
        <p:spPr>
          <a:xfrm flipH="1">
            <a:off x="6726824" y="2586919"/>
            <a:ext cx="288600" cy="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p40"/>
          <p:cNvCxnSpPr>
            <a:stCxn id="1056" idx="4"/>
            <a:endCxn id="1055" idx="0"/>
          </p:cNvCxnSpPr>
          <p:nvPr/>
        </p:nvCxnSpPr>
        <p:spPr>
          <a:xfrm>
            <a:off x="6676438" y="2724579"/>
            <a:ext cx="145800" cy="34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2" name="Google Shape;1092;p40"/>
          <p:cNvCxnSpPr>
            <a:stCxn id="1055" idx="2"/>
            <a:endCxn id="1059" idx="7"/>
          </p:cNvCxnSpPr>
          <p:nvPr/>
        </p:nvCxnSpPr>
        <p:spPr>
          <a:xfrm flipH="1">
            <a:off x="6637161" y="3119568"/>
            <a:ext cx="134700" cy="6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3" name="Google Shape;1093;p40"/>
          <p:cNvCxnSpPr>
            <a:stCxn id="1059" idx="2"/>
            <a:endCxn id="1061" idx="6"/>
          </p:cNvCxnSpPr>
          <p:nvPr/>
        </p:nvCxnSpPr>
        <p:spPr>
          <a:xfrm rot="10800000">
            <a:off x="6202978" y="3188339"/>
            <a:ext cx="348000" cy="3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40"/>
          <p:cNvCxnSpPr>
            <a:stCxn id="1059" idx="4"/>
            <a:endCxn id="1060" idx="7"/>
          </p:cNvCxnSpPr>
          <p:nvPr/>
        </p:nvCxnSpPr>
        <p:spPr>
          <a:xfrm flipH="1">
            <a:off x="6289078" y="3267689"/>
            <a:ext cx="312300" cy="38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40"/>
          <p:cNvCxnSpPr>
            <a:stCxn id="1067" idx="2"/>
            <a:endCxn id="1068" idx="6"/>
          </p:cNvCxnSpPr>
          <p:nvPr/>
        </p:nvCxnSpPr>
        <p:spPr>
          <a:xfrm flipH="1">
            <a:off x="5816061" y="1827485"/>
            <a:ext cx="955800" cy="52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6" name="Google Shape;1096;p40"/>
          <p:cNvCxnSpPr>
            <a:stCxn id="1068" idx="1"/>
            <a:endCxn id="1069" idx="4"/>
          </p:cNvCxnSpPr>
          <p:nvPr/>
        </p:nvCxnSpPr>
        <p:spPr>
          <a:xfrm rot="10800000">
            <a:off x="5471103" y="1605923"/>
            <a:ext cx="258900" cy="71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7" name="Google Shape;1097;p40"/>
          <p:cNvCxnSpPr>
            <a:stCxn id="1069" idx="2"/>
            <a:endCxn id="1070" idx="6"/>
          </p:cNvCxnSpPr>
          <p:nvPr/>
        </p:nvCxnSpPr>
        <p:spPr>
          <a:xfrm rot="10800000">
            <a:off x="4892424" y="1522775"/>
            <a:ext cx="528300" cy="3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8" name="Google Shape;1098;p40"/>
          <p:cNvCxnSpPr>
            <a:stCxn id="1068" idx="3"/>
            <a:endCxn id="1071" idx="6"/>
          </p:cNvCxnSpPr>
          <p:nvPr/>
        </p:nvCxnSpPr>
        <p:spPr>
          <a:xfrm flipH="1">
            <a:off x="5123703" y="2390315"/>
            <a:ext cx="606300" cy="2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40"/>
          <p:cNvCxnSpPr>
            <a:stCxn id="1071" idx="4"/>
            <a:endCxn id="1075" idx="1"/>
          </p:cNvCxnSpPr>
          <p:nvPr/>
        </p:nvCxnSpPr>
        <p:spPr>
          <a:xfrm>
            <a:off x="5073269" y="2673173"/>
            <a:ext cx="206700" cy="81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0" name="Google Shape;1100;p40"/>
          <p:cNvCxnSpPr>
            <a:stCxn id="1077" idx="6"/>
            <a:endCxn id="1075" idx="3"/>
          </p:cNvCxnSpPr>
          <p:nvPr/>
        </p:nvCxnSpPr>
        <p:spPr>
          <a:xfrm flipH="1" rot="10800000">
            <a:off x="4791585" y="3553967"/>
            <a:ext cx="488400" cy="17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1" name="Google Shape;1101;p40"/>
          <p:cNvCxnSpPr>
            <a:stCxn id="1075" idx="4"/>
            <a:endCxn id="1074" idx="1"/>
          </p:cNvCxnSpPr>
          <p:nvPr/>
        </p:nvCxnSpPr>
        <p:spPr>
          <a:xfrm>
            <a:off x="5315562" y="3568318"/>
            <a:ext cx="65100" cy="27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2" name="Google Shape;1102;p40"/>
          <p:cNvCxnSpPr>
            <a:stCxn id="1075" idx="6"/>
            <a:endCxn id="1076" idx="3"/>
          </p:cNvCxnSpPr>
          <p:nvPr/>
        </p:nvCxnSpPr>
        <p:spPr>
          <a:xfrm flipH="1" rot="10800000">
            <a:off x="5365962" y="3437968"/>
            <a:ext cx="363900" cy="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3" name="Google Shape;1103;p40"/>
          <p:cNvCxnSpPr>
            <a:stCxn id="1068" idx="5"/>
            <a:endCxn id="1072" idx="1"/>
          </p:cNvCxnSpPr>
          <p:nvPr/>
        </p:nvCxnSpPr>
        <p:spPr>
          <a:xfrm>
            <a:off x="5801279" y="2390315"/>
            <a:ext cx="75600" cy="34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4" name="Google Shape;1104;p40"/>
          <p:cNvCxnSpPr>
            <a:stCxn id="1072" idx="6"/>
            <a:endCxn id="1073" idx="2"/>
          </p:cNvCxnSpPr>
          <p:nvPr/>
        </p:nvCxnSpPr>
        <p:spPr>
          <a:xfrm>
            <a:off x="5963027" y="2774000"/>
            <a:ext cx="41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5" name="Google Shape;1105;p40"/>
          <p:cNvSpPr/>
          <p:nvPr/>
        </p:nvSpPr>
        <p:spPr>
          <a:xfrm>
            <a:off x="8407043" y="370401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40"/>
          <p:cNvSpPr/>
          <p:nvPr/>
        </p:nvSpPr>
        <p:spPr>
          <a:xfrm>
            <a:off x="8205281" y="114874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7" name="Google Shape;1107;p40"/>
          <p:cNvCxnSpPr>
            <a:stCxn id="1106" idx="4"/>
            <a:endCxn id="1053" idx="0"/>
          </p:cNvCxnSpPr>
          <p:nvPr/>
        </p:nvCxnSpPr>
        <p:spPr>
          <a:xfrm>
            <a:off x="8255681" y="1247449"/>
            <a:ext cx="100800" cy="4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8" name="Google Shape;1108;p40"/>
          <p:cNvCxnSpPr>
            <a:stCxn id="1054" idx="4"/>
            <a:endCxn id="1105" idx="0"/>
          </p:cNvCxnSpPr>
          <p:nvPr/>
        </p:nvCxnSpPr>
        <p:spPr>
          <a:xfrm>
            <a:off x="8356562" y="2859342"/>
            <a:ext cx="100800" cy="84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9" name="Google Shape;1109;p40"/>
          <p:cNvSpPr/>
          <p:nvPr/>
        </p:nvSpPr>
        <p:spPr>
          <a:xfrm>
            <a:off x="8507937" y="17335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40"/>
          <p:cNvCxnSpPr>
            <a:stCxn id="1053" idx="6"/>
            <a:endCxn id="1109" idx="2"/>
          </p:cNvCxnSpPr>
          <p:nvPr/>
        </p:nvCxnSpPr>
        <p:spPr>
          <a:xfrm>
            <a:off x="8406962" y="1782914"/>
            <a:ext cx="101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1" name="Google Shape;1111;p40"/>
          <p:cNvCxnSpPr>
            <a:stCxn id="1060" idx="3"/>
            <a:endCxn id="1074" idx="6"/>
          </p:cNvCxnSpPr>
          <p:nvPr/>
        </p:nvCxnSpPr>
        <p:spPr>
          <a:xfrm flipH="1">
            <a:off x="5466862" y="3724875"/>
            <a:ext cx="750900" cy="15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2" name="Google Shape;11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626" y="490535"/>
            <a:ext cx="348000" cy="356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Google Shape;1113;p40"/>
          <p:cNvCxnSpPr/>
          <p:nvPr/>
        </p:nvCxnSpPr>
        <p:spPr>
          <a:xfrm>
            <a:off x="4806427" y="1557600"/>
            <a:ext cx="231300" cy="103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Think, write, pair, share: solutions</a:t>
            </a:r>
            <a:endParaRPr/>
          </a:p>
        </p:txBody>
      </p:sp>
      <p:sp>
        <p:nvSpPr>
          <p:cNvPr id="1119" name="Google Shape;1119;p4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0" name="Google Shape;1120;p4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1</a:t>
            </a:r>
            <a:endParaRPr/>
          </a:p>
        </p:txBody>
      </p:sp>
      <p:sp>
        <p:nvSpPr>
          <p:cNvPr id="1121" name="Google Shape;1121;p41"/>
          <p:cNvSpPr/>
          <p:nvPr/>
        </p:nvSpPr>
        <p:spPr>
          <a:xfrm>
            <a:off x="8306162" y="173356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41"/>
          <p:cNvSpPr/>
          <p:nvPr/>
        </p:nvSpPr>
        <p:spPr>
          <a:xfrm>
            <a:off x="8306162" y="2760642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41"/>
          <p:cNvSpPr/>
          <p:nvPr/>
        </p:nvSpPr>
        <p:spPr>
          <a:xfrm>
            <a:off x="6771861" y="30702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1"/>
          <p:cNvSpPr/>
          <p:nvPr/>
        </p:nvSpPr>
        <p:spPr>
          <a:xfrm>
            <a:off x="6626038" y="262587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1"/>
          <p:cNvSpPr/>
          <p:nvPr/>
        </p:nvSpPr>
        <p:spPr>
          <a:xfrm>
            <a:off x="7000662" y="25026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41"/>
          <p:cNvSpPr/>
          <p:nvPr/>
        </p:nvSpPr>
        <p:spPr>
          <a:xfrm>
            <a:off x="8306162" y="23507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41"/>
          <p:cNvSpPr/>
          <p:nvPr/>
        </p:nvSpPr>
        <p:spPr>
          <a:xfrm>
            <a:off x="6550978" y="31689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41"/>
          <p:cNvSpPr/>
          <p:nvPr/>
        </p:nvSpPr>
        <p:spPr>
          <a:xfrm>
            <a:off x="6203000" y="364062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41"/>
          <p:cNvSpPr/>
          <p:nvPr/>
        </p:nvSpPr>
        <p:spPr>
          <a:xfrm>
            <a:off x="6102119" y="313909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41"/>
          <p:cNvSpPr/>
          <p:nvPr/>
        </p:nvSpPr>
        <p:spPr>
          <a:xfrm>
            <a:off x="8306162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1"/>
          <p:cNvSpPr/>
          <p:nvPr/>
        </p:nvSpPr>
        <p:spPr>
          <a:xfrm>
            <a:off x="7756047" y="20032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1"/>
          <p:cNvSpPr/>
          <p:nvPr/>
        </p:nvSpPr>
        <p:spPr>
          <a:xfrm>
            <a:off x="7721745" y="15721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41"/>
          <p:cNvSpPr/>
          <p:nvPr/>
        </p:nvSpPr>
        <p:spPr>
          <a:xfrm>
            <a:off x="7278534" y="14085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41"/>
          <p:cNvSpPr/>
          <p:nvPr/>
        </p:nvSpPr>
        <p:spPr>
          <a:xfrm>
            <a:off x="6325516" y="109940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41"/>
          <p:cNvSpPr/>
          <p:nvPr/>
        </p:nvSpPr>
        <p:spPr>
          <a:xfrm>
            <a:off x="6771861" y="177813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41"/>
          <p:cNvSpPr/>
          <p:nvPr/>
        </p:nvSpPr>
        <p:spPr>
          <a:xfrm>
            <a:off x="5715241" y="230606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41"/>
          <p:cNvSpPr/>
          <p:nvPr/>
        </p:nvSpPr>
        <p:spPr>
          <a:xfrm>
            <a:off x="5420724" y="1507325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41"/>
          <p:cNvSpPr/>
          <p:nvPr/>
        </p:nvSpPr>
        <p:spPr>
          <a:xfrm>
            <a:off x="4791665" y="147335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41"/>
          <p:cNvSpPr/>
          <p:nvPr/>
        </p:nvSpPr>
        <p:spPr>
          <a:xfrm>
            <a:off x="5022869" y="2574473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41"/>
          <p:cNvSpPr/>
          <p:nvPr/>
        </p:nvSpPr>
        <p:spPr>
          <a:xfrm>
            <a:off x="5862227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41"/>
          <p:cNvSpPr/>
          <p:nvPr/>
        </p:nvSpPr>
        <p:spPr>
          <a:xfrm>
            <a:off x="6376951" y="2724650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41"/>
          <p:cNvSpPr/>
          <p:nvPr/>
        </p:nvSpPr>
        <p:spPr>
          <a:xfrm>
            <a:off x="5366043" y="3828451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41"/>
          <p:cNvSpPr/>
          <p:nvPr/>
        </p:nvSpPr>
        <p:spPr>
          <a:xfrm>
            <a:off x="5265162" y="346961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41"/>
          <p:cNvSpPr/>
          <p:nvPr/>
        </p:nvSpPr>
        <p:spPr>
          <a:xfrm>
            <a:off x="5715241" y="3353688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41"/>
          <p:cNvSpPr/>
          <p:nvPr/>
        </p:nvSpPr>
        <p:spPr>
          <a:xfrm>
            <a:off x="4690785" y="3678017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6" name="Google Shape;1146;p41"/>
          <p:cNvCxnSpPr>
            <a:stCxn id="1121" idx="1"/>
            <a:endCxn id="1132" idx="6"/>
          </p:cNvCxnSpPr>
          <p:nvPr/>
        </p:nvCxnSpPr>
        <p:spPr>
          <a:xfrm rot="10800000">
            <a:off x="7822624" y="1621418"/>
            <a:ext cx="498300" cy="126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7" name="Google Shape;1147;p41"/>
          <p:cNvCxnSpPr>
            <a:stCxn id="1121" idx="4"/>
            <a:endCxn id="1130" idx="0"/>
          </p:cNvCxnSpPr>
          <p:nvPr/>
        </p:nvCxnSpPr>
        <p:spPr>
          <a:xfrm>
            <a:off x="8356562" y="1832264"/>
            <a:ext cx="0" cy="17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8" name="Google Shape;1148;p41"/>
          <p:cNvCxnSpPr>
            <a:stCxn id="1130" idx="4"/>
            <a:endCxn id="1126" idx="0"/>
          </p:cNvCxnSpPr>
          <p:nvPr/>
        </p:nvCxnSpPr>
        <p:spPr>
          <a:xfrm>
            <a:off x="8356562" y="2101954"/>
            <a:ext cx="0" cy="24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9" name="Google Shape;1149;p41"/>
          <p:cNvCxnSpPr>
            <a:stCxn id="1126" idx="4"/>
            <a:endCxn id="1122" idx="0"/>
          </p:cNvCxnSpPr>
          <p:nvPr/>
        </p:nvCxnSpPr>
        <p:spPr>
          <a:xfrm>
            <a:off x="8356562" y="2449451"/>
            <a:ext cx="0" cy="31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0" name="Google Shape;1150;p41"/>
          <p:cNvCxnSpPr>
            <a:stCxn id="1122" idx="2"/>
            <a:endCxn id="1123" idx="6"/>
          </p:cNvCxnSpPr>
          <p:nvPr/>
        </p:nvCxnSpPr>
        <p:spPr>
          <a:xfrm flipH="1">
            <a:off x="6872762" y="2809992"/>
            <a:ext cx="1433400" cy="3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1" name="Google Shape;1151;p41"/>
          <p:cNvCxnSpPr>
            <a:stCxn id="1132" idx="4"/>
            <a:endCxn id="1131" idx="0"/>
          </p:cNvCxnSpPr>
          <p:nvPr/>
        </p:nvCxnSpPr>
        <p:spPr>
          <a:xfrm>
            <a:off x="7772145" y="1670825"/>
            <a:ext cx="34200" cy="33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2" name="Google Shape;1152;p41"/>
          <p:cNvCxnSpPr>
            <a:stCxn id="1131" idx="6"/>
            <a:endCxn id="1130" idx="2"/>
          </p:cNvCxnSpPr>
          <p:nvPr/>
        </p:nvCxnSpPr>
        <p:spPr>
          <a:xfrm>
            <a:off x="7856847" y="2052604"/>
            <a:ext cx="449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3" name="Google Shape;1153;p41"/>
          <p:cNvCxnSpPr>
            <a:stCxn id="1132" idx="1"/>
            <a:endCxn id="1133" idx="6"/>
          </p:cNvCxnSpPr>
          <p:nvPr/>
        </p:nvCxnSpPr>
        <p:spPr>
          <a:xfrm rot="10800000">
            <a:off x="7379207" y="1457879"/>
            <a:ext cx="357300" cy="128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4" name="Google Shape;1154;p41"/>
          <p:cNvCxnSpPr>
            <a:stCxn id="1133" idx="1"/>
            <a:endCxn id="1134" idx="6"/>
          </p:cNvCxnSpPr>
          <p:nvPr/>
        </p:nvCxnSpPr>
        <p:spPr>
          <a:xfrm rot="10800000">
            <a:off x="6426296" y="1148808"/>
            <a:ext cx="867000" cy="27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5" name="Google Shape;1155;p41"/>
          <p:cNvCxnSpPr>
            <a:stCxn id="1133" idx="3"/>
            <a:endCxn id="1135" idx="7"/>
          </p:cNvCxnSpPr>
          <p:nvPr/>
        </p:nvCxnSpPr>
        <p:spPr>
          <a:xfrm flipH="1">
            <a:off x="6857996" y="1492800"/>
            <a:ext cx="435300" cy="299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6" name="Google Shape;1156;p41"/>
          <p:cNvCxnSpPr>
            <a:stCxn id="1135" idx="4"/>
            <a:endCxn id="1125" idx="1"/>
          </p:cNvCxnSpPr>
          <p:nvPr/>
        </p:nvCxnSpPr>
        <p:spPr>
          <a:xfrm>
            <a:off x="6822261" y="1876835"/>
            <a:ext cx="193200" cy="6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7" name="Google Shape;1157;p41"/>
          <p:cNvCxnSpPr>
            <a:stCxn id="1125" idx="6"/>
            <a:endCxn id="1126" idx="2"/>
          </p:cNvCxnSpPr>
          <p:nvPr/>
        </p:nvCxnSpPr>
        <p:spPr>
          <a:xfrm flipH="1" rot="10800000">
            <a:off x="7101462" y="2400223"/>
            <a:ext cx="1204800" cy="15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8" name="Google Shape;1158;p41"/>
          <p:cNvCxnSpPr>
            <a:stCxn id="1125" idx="3"/>
            <a:endCxn id="1124" idx="6"/>
          </p:cNvCxnSpPr>
          <p:nvPr/>
        </p:nvCxnSpPr>
        <p:spPr>
          <a:xfrm flipH="1">
            <a:off x="6726824" y="2586919"/>
            <a:ext cx="288600" cy="8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9" name="Google Shape;1159;p41"/>
          <p:cNvCxnSpPr>
            <a:stCxn id="1124" idx="4"/>
            <a:endCxn id="1123" idx="0"/>
          </p:cNvCxnSpPr>
          <p:nvPr/>
        </p:nvCxnSpPr>
        <p:spPr>
          <a:xfrm>
            <a:off x="6676438" y="2724579"/>
            <a:ext cx="145800" cy="345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0" name="Google Shape;1160;p41"/>
          <p:cNvCxnSpPr>
            <a:stCxn id="1123" idx="2"/>
            <a:endCxn id="1127" idx="7"/>
          </p:cNvCxnSpPr>
          <p:nvPr/>
        </p:nvCxnSpPr>
        <p:spPr>
          <a:xfrm flipH="1">
            <a:off x="6637161" y="3119568"/>
            <a:ext cx="134700" cy="6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1" name="Google Shape;1161;p41"/>
          <p:cNvCxnSpPr>
            <a:stCxn id="1127" idx="2"/>
            <a:endCxn id="1129" idx="6"/>
          </p:cNvCxnSpPr>
          <p:nvPr/>
        </p:nvCxnSpPr>
        <p:spPr>
          <a:xfrm rot="10800000">
            <a:off x="6202978" y="3188339"/>
            <a:ext cx="348000" cy="30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2" name="Google Shape;1162;p41"/>
          <p:cNvCxnSpPr>
            <a:stCxn id="1127" idx="4"/>
            <a:endCxn id="1128" idx="7"/>
          </p:cNvCxnSpPr>
          <p:nvPr/>
        </p:nvCxnSpPr>
        <p:spPr>
          <a:xfrm flipH="1">
            <a:off x="6289078" y="3267689"/>
            <a:ext cx="312300" cy="38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3" name="Google Shape;1163;p41"/>
          <p:cNvCxnSpPr>
            <a:stCxn id="1135" idx="2"/>
            <a:endCxn id="1136" idx="6"/>
          </p:cNvCxnSpPr>
          <p:nvPr/>
        </p:nvCxnSpPr>
        <p:spPr>
          <a:xfrm flipH="1">
            <a:off x="5816061" y="1827485"/>
            <a:ext cx="955800" cy="52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4" name="Google Shape;1164;p41"/>
          <p:cNvCxnSpPr>
            <a:stCxn id="1136" idx="1"/>
            <a:endCxn id="1137" idx="4"/>
          </p:cNvCxnSpPr>
          <p:nvPr/>
        </p:nvCxnSpPr>
        <p:spPr>
          <a:xfrm rot="10800000">
            <a:off x="5471103" y="1605923"/>
            <a:ext cx="258900" cy="71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41"/>
          <p:cNvCxnSpPr>
            <a:stCxn id="1137" idx="2"/>
            <a:endCxn id="1138" idx="6"/>
          </p:cNvCxnSpPr>
          <p:nvPr/>
        </p:nvCxnSpPr>
        <p:spPr>
          <a:xfrm rot="10800000">
            <a:off x="4892424" y="1522775"/>
            <a:ext cx="528300" cy="3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6" name="Google Shape;1166;p41"/>
          <p:cNvCxnSpPr>
            <a:stCxn id="1136" idx="3"/>
            <a:endCxn id="1139" idx="6"/>
          </p:cNvCxnSpPr>
          <p:nvPr/>
        </p:nvCxnSpPr>
        <p:spPr>
          <a:xfrm flipH="1">
            <a:off x="5123703" y="2390315"/>
            <a:ext cx="606300" cy="23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7" name="Google Shape;1167;p41"/>
          <p:cNvCxnSpPr>
            <a:stCxn id="1139" idx="4"/>
            <a:endCxn id="1143" idx="1"/>
          </p:cNvCxnSpPr>
          <p:nvPr/>
        </p:nvCxnSpPr>
        <p:spPr>
          <a:xfrm>
            <a:off x="5073269" y="2673173"/>
            <a:ext cx="206700" cy="810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8" name="Google Shape;1168;p41"/>
          <p:cNvCxnSpPr>
            <a:stCxn id="1145" idx="6"/>
            <a:endCxn id="1143" idx="3"/>
          </p:cNvCxnSpPr>
          <p:nvPr/>
        </p:nvCxnSpPr>
        <p:spPr>
          <a:xfrm flipH="1" rot="10800000">
            <a:off x="4791585" y="3553967"/>
            <a:ext cx="488400" cy="173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9" name="Google Shape;1169;p41"/>
          <p:cNvCxnSpPr>
            <a:stCxn id="1143" idx="4"/>
            <a:endCxn id="1142" idx="1"/>
          </p:cNvCxnSpPr>
          <p:nvPr/>
        </p:nvCxnSpPr>
        <p:spPr>
          <a:xfrm>
            <a:off x="5315562" y="3568318"/>
            <a:ext cx="65100" cy="27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0" name="Google Shape;1170;p41"/>
          <p:cNvCxnSpPr>
            <a:stCxn id="1143" idx="6"/>
            <a:endCxn id="1144" idx="3"/>
          </p:cNvCxnSpPr>
          <p:nvPr/>
        </p:nvCxnSpPr>
        <p:spPr>
          <a:xfrm flipH="1" rot="10800000">
            <a:off x="5365962" y="3437968"/>
            <a:ext cx="363900" cy="8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1" name="Google Shape;1171;p41"/>
          <p:cNvCxnSpPr>
            <a:stCxn id="1136" idx="5"/>
            <a:endCxn id="1140" idx="1"/>
          </p:cNvCxnSpPr>
          <p:nvPr/>
        </p:nvCxnSpPr>
        <p:spPr>
          <a:xfrm>
            <a:off x="5801279" y="2390315"/>
            <a:ext cx="75600" cy="34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2" name="Google Shape;1172;p41"/>
          <p:cNvCxnSpPr>
            <a:stCxn id="1140" idx="6"/>
            <a:endCxn id="1141" idx="2"/>
          </p:cNvCxnSpPr>
          <p:nvPr/>
        </p:nvCxnSpPr>
        <p:spPr>
          <a:xfrm>
            <a:off x="5963027" y="2774000"/>
            <a:ext cx="41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3" name="Google Shape;1173;p41"/>
          <p:cNvSpPr/>
          <p:nvPr/>
        </p:nvSpPr>
        <p:spPr>
          <a:xfrm>
            <a:off x="8407043" y="3704014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41"/>
          <p:cNvSpPr/>
          <p:nvPr/>
        </p:nvSpPr>
        <p:spPr>
          <a:xfrm>
            <a:off x="8205281" y="114874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5" name="Google Shape;1175;p41"/>
          <p:cNvCxnSpPr>
            <a:stCxn id="1174" idx="4"/>
            <a:endCxn id="1121" idx="0"/>
          </p:cNvCxnSpPr>
          <p:nvPr/>
        </p:nvCxnSpPr>
        <p:spPr>
          <a:xfrm>
            <a:off x="8255681" y="1247449"/>
            <a:ext cx="100800" cy="48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6" name="Google Shape;1176;p41"/>
          <p:cNvCxnSpPr>
            <a:stCxn id="1122" idx="4"/>
            <a:endCxn id="1173" idx="0"/>
          </p:cNvCxnSpPr>
          <p:nvPr/>
        </p:nvCxnSpPr>
        <p:spPr>
          <a:xfrm>
            <a:off x="8356562" y="2859342"/>
            <a:ext cx="100800" cy="84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7" name="Google Shape;1177;p41"/>
          <p:cNvSpPr/>
          <p:nvPr/>
        </p:nvSpPr>
        <p:spPr>
          <a:xfrm>
            <a:off x="8507937" y="1733589"/>
            <a:ext cx="100800" cy="98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8" name="Google Shape;1178;p41"/>
          <p:cNvCxnSpPr>
            <a:stCxn id="1121" idx="6"/>
            <a:endCxn id="1177" idx="2"/>
          </p:cNvCxnSpPr>
          <p:nvPr/>
        </p:nvCxnSpPr>
        <p:spPr>
          <a:xfrm>
            <a:off x="8406962" y="1782914"/>
            <a:ext cx="101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9" name="Google Shape;1179;p41"/>
          <p:cNvCxnSpPr>
            <a:stCxn id="1128" idx="3"/>
            <a:endCxn id="1142" idx="6"/>
          </p:cNvCxnSpPr>
          <p:nvPr/>
        </p:nvCxnSpPr>
        <p:spPr>
          <a:xfrm flipH="1">
            <a:off x="5466862" y="3724875"/>
            <a:ext cx="750900" cy="15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0" name="Google Shape;1180;p41"/>
          <p:cNvCxnSpPr/>
          <p:nvPr/>
        </p:nvCxnSpPr>
        <p:spPr>
          <a:xfrm>
            <a:off x="4806427" y="1557600"/>
            <a:ext cx="231300" cy="103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1" name="Google Shape;1181;p41"/>
          <p:cNvSpPr/>
          <p:nvPr/>
        </p:nvSpPr>
        <p:spPr>
          <a:xfrm>
            <a:off x="318375" y="1181525"/>
            <a:ext cx="1609200" cy="920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Networks are expensive to set up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82" name="Google Shape;1182;p41"/>
          <p:cNvSpPr/>
          <p:nvPr/>
        </p:nvSpPr>
        <p:spPr>
          <a:xfrm>
            <a:off x="2189025" y="1202202"/>
            <a:ext cx="2234400" cy="1153200"/>
          </a:xfrm>
          <a:prstGeom prst="wedgeRoundRectCallout">
            <a:avLst>
              <a:gd fmla="val -36515" name="adj1"/>
              <a:gd fmla="val 61072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Hackers could gain access to an entire network if it isn’t protected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83" name="Google Shape;1183;p41"/>
          <p:cNvSpPr/>
          <p:nvPr/>
        </p:nvSpPr>
        <p:spPr>
          <a:xfrm>
            <a:off x="296075" y="2483900"/>
            <a:ext cx="2069400" cy="920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Managing a network requires specialist skills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84" name="Google Shape;1184;p41"/>
          <p:cNvSpPr/>
          <p:nvPr/>
        </p:nvSpPr>
        <p:spPr>
          <a:xfrm>
            <a:off x="2653238" y="2530150"/>
            <a:ext cx="1865400" cy="1862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Managing security over an entire network requires specialist skills 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85" name="Google Shape;1185;p41"/>
          <p:cNvSpPr/>
          <p:nvPr/>
        </p:nvSpPr>
        <p:spPr>
          <a:xfrm>
            <a:off x="318375" y="3654625"/>
            <a:ext cx="1878900" cy="844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Viruses can be spread through connections</a:t>
            </a:r>
            <a:endParaRPr b="0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4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There are two </a:t>
            </a:r>
            <a:r>
              <a:rPr b="1" lang="en-GB"/>
              <a:t>fundamental </a:t>
            </a:r>
            <a:r>
              <a:rPr lang="en-GB"/>
              <a:t>roles in a computer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Role 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client</a:t>
            </a:r>
            <a:r>
              <a:rPr lang="en-GB"/>
              <a:t>, which puts in a request for data.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Role 2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</a:t>
            </a:r>
            <a:r>
              <a:rPr b="1" lang="en-GB"/>
              <a:t>server</a:t>
            </a:r>
            <a:r>
              <a:rPr lang="en-GB"/>
              <a:t>, which</a:t>
            </a:r>
            <a:r>
              <a:rPr b="1" lang="en-GB"/>
              <a:t> </a:t>
            </a:r>
            <a:r>
              <a:rPr lang="en-GB"/>
              <a:t>fulfils that request.</a:t>
            </a:r>
            <a:endParaRPr/>
          </a:p>
        </p:txBody>
      </p:sp>
      <p:sp>
        <p:nvSpPr>
          <p:cNvPr id="1191" name="Google Shape;1191;p4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do computers share resources?</a:t>
            </a:r>
            <a:endParaRPr/>
          </a:p>
        </p:txBody>
      </p:sp>
      <p:sp>
        <p:nvSpPr>
          <p:cNvPr id="1192" name="Google Shape;1192;p4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3" name="Google Shape;1193;p4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194" name="Google Shape;11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0698" y="1544000"/>
            <a:ext cx="1300351" cy="7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048" y="2948650"/>
            <a:ext cx="1300351" cy="7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42"/>
          <p:cNvSpPr txBox="1"/>
          <p:nvPr/>
        </p:nvSpPr>
        <p:spPr>
          <a:xfrm>
            <a:off x="5070700" y="2336400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97" name="Google Shape;1197;p42"/>
          <p:cNvSpPr txBox="1"/>
          <p:nvPr/>
        </p:nvSpPr>
        <p:spPr>
          <a:xfrm>
            <a:off x="7204050" y="3741050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198" name="Google Shape;1198;p42"/>
          <p:cNvCxnSpPr/>
          <p:nvPr/>
        </p:nvCxnSpPr>
        <p:spPr>
          <a:xfrm>
            <a:off x="6367475" y="2313525"/>
            <a:ext cx="870300" cy="137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relationship between the </a:t>
            </a:r>
            <a:r>
              <a:rPr b="1" lang="en-GB"/>
              <a:t>client </a:t>
            </a:r>
            <a:r>
              <a:rPr lang="en-GB"/>
              <a:t>and the </a:t>
            </a:r>
            <a:r>
              <a:rPr b="1" lang="en-GB"/>
              <a:t>server </a:t>
            </a:r>
            <a:r>
              <a:rPr lang="en-GB"/>
              <a:t>can be organised in different ways.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most common are: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 </a:t>
            </a:r>
            <a:r>
              <a:rPr b="1" lang="en-GB"/>
              <a:t>client–server</a:t>
            </a:r>
            <a:r>
              <a:rPr lang="en-GB"/>
              <a:t> model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 </a:t>
            </a:r>
            <a:r>
              <a:rPr b="1" lang="en-GB"/>
              <a:t>peer-to-peer</a:t>
            </a:r>
            <a:r>
              <a:rPr lang="en-GB"/>
              <a:t> model</a:t>
            </a:r>
            <a:endParaRPr/>
          </a:p>
        </p:txBody>
      </p:sp>
      <p:sp>
        <p:nvSpPr>
          <p:cNvPr id="1204" name="Google Shape;1204;p4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Two models</a:t>
            </a:r>
            <a:endParaRPr/>
          </a:p>
        </p:txBody>
      </p:sp>
      <p:sp>
        <p:nvSpPr>
          <p:cNvPr id="1205" name="Google Shape;1205;p4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6" name="Google Shape;1206;p4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207" name="Google Shape;12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0698" y="1544000"/>
            <a:ext cx="1300351" cy="7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048" y="2948650"/>
            <a:ext cx="1300351" cy="7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43"/>
          <p:cNvSpPr txBox="1"/>
          <p:nvPr/>
        </p:nvSpPr>
        <p:spPr>
          <a:xfrm>
            <a:off x="5070700" y="2336400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10" name="Google Shape;1210;p43"/>
          <p:cNvSpPr txBox="1"/>
          <p:nvPr/>
        </p:nvSpPr>
        <p:spPr>
          <a:xfrm>
            <a:off x="7204050" y="3741050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11" name="Google Shape;1211;p43"/>
          <p:cNvCxnSpPr/>
          <p:nvPr/>
        </p:nvCxnSpPr>
        <p:spPr>
          <a:xfrm>
            <a:off x="6367475" y="2313525"/>
            <a:ext cx="870300" cy="137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 the </a:t>
            </a:r>
            <a:r>
              <a:rPr b="1" lang="en-GB"/>
              <a:t>client–server</a:t>
            </a:r>
            <a:r>
              <a:rPr lang="en-GB"/>
              <a:t> model, a dedicated </a:t>
            </a:r>
            <a:r>
              <a:rPr b="1" lang="en-GB"/>
              <a:t>server </a:t>
            </a:r>
            <a:r>
              <a:rPr lang="en-GB"/>
              <a:t>will fulfil requests for one or more </a:t>
            </a:r>
            <a:r>
              <a:rPr b="1" lang="en-GB"/>
              <a:t>clients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You will learn more about this next lesson. </a:t>
            </a:r>
            <a:endParaRPr/>
          </a:p>
        </p:txBody>
      </p:sp>
      <p:sp>
        <p:nvSpPr>
          <p:cNvPr id="1217" name="Google Shape;1217;p4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client–server model</a:t>
            </a:r>
            <a:endParaRPr/>
          </a:p>
        </p:txBody>
      </p:sp>
      <p:sp>
        <p:nvSpPr>
          <p:cNvPr id="1218" name="Google Shape;1218;p4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9" name="Google Shape;1219;p4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220" name="Google Shape;122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9725" y="1354725"/>
            <a:ext cx="790250" cy="13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5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254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8499" y="31712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44"/>
          <p:cNvSpPr txBox="1"/>
          <p:nvPr/>
        </p:nvSpPr>
        <p:spPr>
          <a:xfrm>
            <a:off x="6134600" y="954525"/>
            <a:ext cx="1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5" name="Google Shape;1225;p44"/>
          <p:cNvSpPr txBox="1"/>
          <p:nvPr/>
        </p:nvSpPr>
        <p:spPr>
          <a:xfrm>
            <a:off x="47366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6" name="Google Shape;1226;p44"/>
          <p:cNvSpPr txBox="1"/>
          <p:nvPr/>
        </p:nvSpPr>
        <p:spPr>
          <a:xfrm>
            <a:off x="63125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7" name="Google Shape;1227;p44"/>
          <p:cNvSpPr txBox="1"/>
          <p:nvPr/>
        </p:nvSpPr>
        <p:spPr>
          <a:xfrm>
            <a:off x="7888400" y="37468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28" name="Google Shape;1228;p44"/>
          <p:cNvCxnSpPr>
            <a:stCxn id="1220" idx="2"/>
            <a:endCxn id="1221" idx="0"/>
          </p:cNvCxnSpPr>
          <p:nvPr/>
        </p:nvCxnSpPr>
        <p:spPr>
          <a:xfrm flipH="1">
            <a:off x="52089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9" name="Google Shape;1229;p44"/>
          <p:cNvCxnSpPr>
            <a:stCxn id="1220" idx="2"/>
            <a:endCxn id="1222" idx="0"/>
          </p:cNvCxnSpPr>
          <p:nvPr/>
        </p:nvCxnSpPr>
        <p:spPr>
          <a:xfrm>
            <a:off x="6784850" y="2706224"/>
            <a:ext cx="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0" name="Google Shape;1230;p44"/>
          <p:cNvCxnSpPr>
            <a:stCxn id="1220" idx="2"/>
            <a:endCxn id="1223" idx="0"/>
          </p:cNvCxnSpPr>
          <p:nvPr/>
        </p:nvCxnSpPr>
        <p:spPr>
          <a:xfrm>
            <a:off x="6784850" y="2706224"/>
            <a:ext cx="1575900" cy="465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With a </a:t>
            </a:r>
            <a:r>
              <a:rPr b="1" lang="en-GB"/>
              <a:t>peer-to-peer model</a:t>
            </a:r>
            <a:r>
              <a:rPr lang="en-GB"/>
              <a:t>, each device can perform the role of the client </a:t>
            </a:r>
            <a:r>
              <a:rPr b="1" lang="en-GB"/>
              <a:t>and</a:t>
            </a:r>
            <a:r>
              <a:rPr lang="en-GB"/>
              <a:t> the server.  </a:t>
            </a:r>
            <a:endParaRPr/>
          </a:p>
        </p:txBody>
      </p:sp>
      <p:sp>
        <p:nvSpPr>
          <p:cNvPr id="1236" name="Google Shape;1236;p4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peer-to-peer model</a:t>
            </a:r>
            <a:endParaRPr/>
          </a:p>
        </p:txBody>
      </p:sp>
      <p:sp>
        <p:nvSpPr>
          <p:cNvPr id="1237" name="Google Shape;1237;p4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8" name="Google Shape;1238;p4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239" name="Google Shape;12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599" y="18765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2549" y="187652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8499" y="187652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45"/>
          <p:cNvSpPr txBox="1"/>
          <p:nvPr/>
        </p:nvSpPr>
        <p:spPr>
          <a:xfrm>
            <a:off x="4736600" y="2375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3" name="Google Shape;1243;p45"/>
          <p:cNvSpPr txBox="1"/>
          <p:nvPr/>
        </p:nvSpPr>
        <p:spPr>
          <a:xfrm>
            <a:off x="6312500" y="2375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4" name="Google Shape;1244;p45"/>
          <p:cNvSpPr txBox="1"/>
          <p:nvPr/>
        </p:nvSpPr>
        <p:spPr>
          <a:xfrm>
            <a:off x="7888400" y="2375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5" name="Google Shape;1245;p45"/>
          <p:cNvSpPr txBox="1"/>
          <p:nvPr/>
        </p:nvSpPr>
        <p:spPr>
          <a:xfrm>
            <a:off x="4736600" y="1556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6" name="Google Shape;1246;p45"/>
          <p:cNvSpPr txBox="1"/>
          <p:nvPr/>
        </p:nvSpPr>
        <p:spPr>
          <a:xfrm>
            <a:off x="6312500" y="1556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47" name="Google Shape;1247;p45"/>
          <p:cNvSpPr txBox="1"/>
          <p:nvPr/>
        </p:nvSpPr>
        <p:spPr>
          <a:xfrm>
            <a:off x="7888400" y="155695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48" name="Google Shape;1248;p45"/>
          <p:cNvCxnSpPr/>
          <p:nvPr/>
        </p:nvCxnSpPr>
        <p:spPr>
          <a:xfrm>
            <a:off x="5667050" y="2433800"/>
            <a:ext cx="679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9" name="Google Shape;1249;p45"/>
          <p:cNvCxnSpPr/>
          <p:nvPr/>
        </p:nvCxnSpPr>
        <p:spPr>
          <a:xfrm rot="10800000">
            <a:off x="7237850" y="2433800"/>
            <a:ext cx="68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50" name="Google Shape;125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599" y="336607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2549" y="3366075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8499" y="3366075"/>
            <a:ext cx="944599" cy="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45"/>
          <p:cNvSpPr txBox="1"/>
          <p:nvPr/>
        </p:nvSpPr>
        <p:spPr>
          <a:xfrm>
            <a:off x="4736600" y="3865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54" name="Google Shape;1254;p45"/>
          <p:cNvSpPr txBox="1"/>
          <p:nvPr/>
        </p:nvSpPr>
        <p:spPr>
          <a:xfrm>
            <a:off x="6312500" y="3865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55" name="Google Shape;1255;p45"/>
          <p:cNvSpPr txBox="1"/>
          <p:nvPr/>
        </p:nvSpPr>
        <p:spPr>
          <a:xfrm>
            <a:off x="7888400" y="3865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56" name="Google Shape;1256;p45"/>
          <p:cNvSpPr txBox="1"/>
          <p:nvPr/>
        </p:nvSpPr>
        <p:spPr>
          <a:xfrm>
            <a:off x="4736600" y="3046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57" name="Google Shape;1257;p45"/>
          <p:cNvSpPr txBox="1"/>
          <p:nvPr/>
        </p:nvSpPr>
        <p:spPr>
          <a:xfrm>
            <a:off x="6312500" y="3046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58" name="Google Shape;1258;p45"/>
          <p:cNvSpPr txBox="1"/>
          <p:nvPr/>
        </p:nvSpPr>
        <p:spPr>
          <a:xfrm>
            <a:off x="7888400" y="3046500"/>
            <a:ext cx="94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59" name="Google Shape;1259;p45"/>
          <p:cNvCxnSpPr/>
          <p:nvPr/>
        </p:nvCxnSpPr>
        <p:spPr>
          <a:xfrm>
            <a:off x="5667050" y="3923350"/>
            <a:ext cx="679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0" name="Google Shape;1260;p45"/>
          <p:cNvCxnSpPr/>
          <p:nvPr/>
        </p:nvCxnSpPr>
        <p:spPr>
          <a:xfrm rot="10800000">
            <a:off x="7237850" y="3923350"/>
            <a:ext cx="68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1" name="Google Shape;1261;p45"/>
          <p:cNvCxnSpPr/>
          <p:nvPr/>
        </p:nvCxnSpPr>
        <p:spPr>
          <a:xfrm>
            <a:off x="4882200" y="2455025"/>
            <a:ext cx="0" cy="926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2" name="Google Shape;1262;p45"/>
          <p:cNvCxnSpPr/>
          <p:nvPr/>
        </p:nvCxnSpPr>
        <p:spPr>
          <a:xfrm>
            <a:off x="8678050" y="2455025"/>
            <a:ext cx="0" cy="926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In groups of 3, you will take part in an unplugged activity where you act out various scenarios performed using the </a:t>
            </a:r>
            <a:r>
              <a:rPr b="1" lang="en-GB"/>
              <a:t>peer-to-peer model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Read your instructions on the </a:t>
            </a:r>
            <a:r>
              <a:rPr b="1" lang="en-GB"/>
              <a:t>activity 2 sheet</a:t>
            </a:r>
            <a:r>
              <a:rPr lang="en-GB"/>
              <a:t> carefully to set up the task. Scenario one will be completed together using the following slides.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68" name="Google Shape;1268;p4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peer-to-peer model</a:t>
            </a:r>
            <a:endParaRPr/>
          </a:p>
        </p:txBody>
      </p:sp>
      <p:sp>
        <p:nvSpPr>
          <p:cNvPr id="1269" name="Google Shape;1269;p4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0" name="Google Shape;1270;p4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271" name="Google Shape;12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613" y="48290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2221" y="1170125"/>
            <a:ext cx="2976055" cy="333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Office worker 1</a:t>
            </a:r>
            <a:r>
              <a:rPr lang="en-GB"/>
              <a:t> sends a request for the file </a:t>
            </a:r>
            <a:r>
              <a:rPr b="1" lang="en-GB"/>
              <a:t>Company_logo.png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Marketing manager</a:t>
            </a:r>
            <a:r>
              <a:rPr lang="en-GB"/>
              <a:t> receives the request and sends the file </a:t>
            </a:r>
            <a:r>
              <a:rPr b="1" lang="en-GB"/>
              <a:t>Company_logo.png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Finance manager</a:t>
            </a:r>
            <a:r>
              <a:rPr lang="en-GB"/>
              <a:t> sends a print request for the file </a:t>
            </a:r>
            <a:r>
              <a:rPr b="1" lang="en-GB"/>
              <a:t>Annual_budget.xls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/>
              <a:t>Marketing manager</a:t>
            </a:r>
            <a:r>
              <a:rPr lang="en-GB"/>
              <a:t> actions the print request from </a:t>
            </a:r>
            <a:r>
              <a:rPr b="1" lang="en-GB"/>
              <a:t>Finance manager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78" name="Google Shape;1278;p4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Scenario 1</a:t>
            </a:r>
            <a:endParaRPr/>
          </a:p>
        </p:txBody>
      </p:sp>
      <p:sp>
        <p:nvSpPr>
          <p:cNvPr id="1279" name="Google Shape;1279;p4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0" name="Google Shape;1280;p4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281" name="Google Shape;128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613" y="48290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644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51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6" name="Google Shape;1286;p47"/>
          <p:cNvCxnSpPr/>
          <p:nvPr/>
        </p:nvCxnSpPr>
        <p:spPr>
          <a:xfrm>
            <a:off x="6608025" y="2235700"/>
            <a:ext cx="66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7" name="Google Shape;1287;p47"/>
          <p:cNvCxnSpPr/>
          <p:nvPr/>
        </p:nvCxnSpPr>
        <p:spPr>
          <a:xfrm>
            <a:off x="58300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8" name="Google Shape;1288;p47"/>
          <p:cNvCxnSpPr/>
          <p:nvPr/>
        </p:nvCxnSpPr>
        <p:spPr>
          <a:xfrm>
            <a:off x="6608025" y="3714350"/>
            <a:ext cx="65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9" name="Google Shape;1289;p47"/>
          <p:cNvCxnSpPr/>
          <p:nvPr/>
        </p:nvCxnSpPr>
        <p:spPr>
          <a:xfrm>
            <a:off x="80398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2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12"/>
          <p:cNvCxnSpPr>
            <a:stCxn id="80" idx="2"/>
            <a:endCxn id="78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2"/>
          <p:cNvCxnSpPr>
            <a:stCxn id="78" idx="4"/>
            <a:endCxn id="79" idx="0"/>
          </p:cNvCxnSpPr>
          <p:nvPr/>
        </p:nvCxnSpPr>
        <p:spPr>
          <a:xfrm>
            <a:off x="6655725" y="2073525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2"/>
          <p:cNvCxnSpPr>
            <a:stCxn id="79" idx="4"/>
            <a:endCxn id="81" idx="0"/>
          </p:cNvCxnSpPr>
          <p:nvPr/>
        </p:nvCxnSpPr>
        <p:spPr>
          <a:xfrm>
            <a:off x="6655725" y="24953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2"/>
          <p:cNvCxnSpPr>
            <a:stCxn id="81" idx="4"/>
            <a:endCxn id="82" idx="0"/>
          </p:cNvCxnSpPr>
          <p:nvPr/>
        </p:nvCxnSpPr>
        <p:spPr>
          <a:xfrm>
            <a:off x="6655725" y="2917175"/>
            <a:ext cx="0" cy="3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2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-GB"/>
              <a:t>(optional) </a:t>
            </a:r>
            <a:r>
              <a:rPr b="1" lang="en-GB"/>
              <a:t>Office worker 2</a:t>
            </a:r>
            <a:r>
              <a:rPr lang="en-GB"/>
              <a:t> sends a request for the file </a:t>
            </a:r>
            <a:r>
              <a:rPr b="1" lang="en-GB"/>
              <a:t>Website_animation.gif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lang="en-GB"/>
              <a:t>(optional) </a:t>
            </a:r>
            <a:r>
              <a:rPr b="1" lang="en-GB"/>
              <a:t>Marketing manager</a:t>
            </a:r>
            <a:r>
              <a:rPr lang="en-GB"/>
              <a:t> receives the request and sends the file </a:t>
            </a:r>
            <a:r>
              <a:rPr b="1" lang="en-GB"/>
              <a:t>Website_animation.gif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b="1" lang="en-GB"/>
              <a:t>Office worker 1</a:t>
            </a:r>
            <a:r>
              <a:rPr lang="en-GB"/>
              <a:t> sends a print request for the file </a:t>
            </a:r>
            <a:r>
              <a:rPr b="1" lang="en-GB"/>
              <a:t>Welcome_letter.doc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5"/>
            </a:pPr>
            <a:r>
              <a:rPr b="1" lang="en-GB"/>
              <a:t>Marketing manager</a:t>
            </a:r>
            <a:r>
              <a:rPr lang="en-GB"/>
              <a:t> actions the print request from </a:t>
            </a:r>
            <a:r>
              <a:rPr b="1" lang="en-GB"/>
              <a:t>Office worker 1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295" name="Google Shape;1295;p4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Scenario 1</a:t>
            </a:r>
            <a:endParaRPr/>
          </a:p>
        </p:txBody>
      </p:sp>
      <p:sp>
        <p:nvSpPr>
          <p:cNvPr id="1296" name="Google Shape;1296;p4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7" name="Google Shape;1297;p4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298" name="Google Shape;1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613" y="48290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644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51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3" name="Google Shape;1303;p48"/>
          <p:cNvCxnSpPr/>
          <p:nvPr/>
        </p:nvCxnSpPr>
        <p:spPr>
          <a:xfrm>
            <a:off x="6608025" y="2235700"/>
            <a:ext cx="66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4" name="Google Shape;1304;p48"/>
          <p:cNvCxnSpPr/>
          <p:nvPr/>
        </p:nvCxnSpPr>
        <p:spPr>
          <a:xfrm>
            <a:off x="58300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5" name="Google Shape;1305;p48"/>
          <p:cNvCxnSpPr/>
          <p:nvPr/>
        </p:nvCxnSpPr>
        <p:spPr>
          <a:xfrm>
            <a:off x="6608025" y="3714350"/>
            <a:ext cx="65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6" name="Google Shape;1306;p48"/>
          <p:cNvCxnSpPr/>
          <p:nvPr/>
        </p:nvCxnSpPr>
        <p:spPr>
          <a:xfrm>
            <a:off x="80398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9"/>
            </a:pPr>
            <a:r>
              <a:rPr b="1" lang="en-GB"/>
              <a:t>Marketing manager</a:t>
            </a:r>
            <a:r>
              <a:rPr lang="en-GB"/>
              <a:t> sends a request for the file </a:t>
            </a:r>
            <a:r>
              <a:rPr b="1" lang="en-GB"/>
              <a:t>Customer_database.db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9"/>
            </a:pPr>
            <a:r>
              <a:rPr b="1" lang="en-GB"/>
              <a:t>Finance manager </a:t>
            </a:r>
            <a:r>
              <a:rPr lang="en-GB"/>
              <a:t>receives the request and sends the file </a:t>
            </a:r>
            <a:r>
              <a:rPr b="1" lang="en-GB"/>
              <a:t>Customer_database.db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9"/>
            </a:pPr>
            <a:r>
              <a:rPr b="1" lang="en-GB"/>
              <a:t>Marketing manager</a:t>
            </a:r>
            <a:r>
              <a:rPr lang="en-GB"/>
              <a:t> requests to print </a:t>
            </a:r>
            <a:r>
              <a:rPr b="1" lang="en-GB"/>
              <a:t>Company_logo.png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 startAt="9"/>
            </a:pPr>
            <a:r>
              <a:rPr b="1" lang="en-GB"/>
              <a:t>Marketing manager</a:t>
            </a:r>
            <a:r>
              <a:rPr lang="en-GB"/>
              <a:t> actions the request to print </a:t>
            </a:r>
            <a:r>
              <a:rPr b="1" lang="en-GB"/>
              <a:t>Company_logo.png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12" name="Google Shape;1312;p4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Scenario 1</a:t>
            </a:r>
            <a:endParaRPr/>
          </a:p>
        </p:txBody>
      </p:sp>
      <p:sp>
        <p:nvSpPr>
          <p:cNvPr id="1313" name="Google Shape;1313;p4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4" name="Google Shape;1314;p4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15" name="Google Shape;13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613" y="48290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644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51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0" name="Google Shape;1320;p49"/>
          <p:cNvCxnSpPr/>
          <p:nvPr/>
        </p:nvCxnSpPr>
        <p:spPr>
          <a:xfrm>
            <a:off x="6608025" y="2235700"/>
            <a:ext cx="66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1" name="Google Shape;1321;p49"/>
          <p:cNvCxnSpPr/>
          <p:nvPr/>
        </p:nvCxnSpPr>
        <p:spPr>
          <a:xfrm>
            <a:off x="58300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2" name="Google Shape;1322;p49"/>
          <p:cNvCxnSpPr/>
          <p:nvPr/>
        </p:nvCxnSpPr>
        <p:spPr>
          <a:xfrm>
            <a:off x="6608025" y="3714350"/>
            <a:ext cx="65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3" name="Google Shape;1323;p49"/>
          <p:cNvCxnSpPr/>
          <p:nvPr/>
        </p:nvCxnSpPr>
        <p:spPr>
          <a:xfrm>
            <a:off x="80398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Now complete </a:t>
            </a:r>
            <a:r>
              <a:rPr b="1" lang="en-GB"/>
              <a:t>scenarios two</a:t>
            </a:r>
            <a:r>
              <a:rPr lang="en-GB"/>
              <a:t> and </a:t>
            </a:r>
            <a:r>
              <a:rPr b="1" lang="en-GB"/>
              <a:t>three </a:t>
            </a:r>
            <a:r>
              <a:rPr lang="en-GB"/>
              <a:t>in your individual groups.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After completing the scenarios, reflect on the </a:t>
            </a:r>
            <a:r>
              <a:rPr b="1" lang="en-GB"/>
              <a:t>advantages </a:t>
            </a:r>
            <a:r>
              <a:rPr lang="en-GB"/>
              <a:t>and </a:t>
            </a:r>
            <a:r>
              <a:rPr b="1" lang="en-GB"/>
              <a:t>disadvantages </a:t>
            </a:r>
            <a:r>
              <a:rPr lang="en-GB"/>
              <a:t>of using the </a:t>
            </a:r>
            <a:r>
              <a:rPr b="1" lang="en-GB"/>
              <a:t>peer-to-peer</a:t>
            </a:r>
            <a:r>
              <a:rPr lang="en-GB"/>
              <a:t> model.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29" name="Google Shape;1329;p5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The peer-to-peer model</a:t>
            </a:r>
            <a:endParaRPr/>
          </a:p>
        </p:txBody>
      </p:sp>
      <p:sp>
        <p:nvSpPr>
          <p:cNvPr id="1330" name="Google Shape;1330;p5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1" name="Google Shape;1331;p5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32" name="Google Shape;13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1613" y="48290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2221" y="1170125"/>
            <a:ext cx="2976055" cy="333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5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Choose </a:t>
            </a:r>
            <a:r>
              <a:rPr b="1" lang="en-GB"/>
              <a:t>one person</a:t>
            </a:r>
            <a:r>
              <a:rPr lang="en-GB"/>
              <a:t> from your group to share the </a:t>
            </a:r>
            <a:r>
              <a:rPr b="1" lang="en-GB"/>
              <a:t>advantages </a:t>
            </a:r>
            <a:r>
              <a:rPr lang="en-GB"/>
              <a:t>and </a:t>
            </a:r>
            <a:r>
              <a:rPr b="1" lang="en-GB"/>
              <a:t>disadvantages </a:t>
            </a:r>
            <a:r>
              <a:rPr lang="en-GB"/>
              <a:t>that you considered whilst completing the activity. </a:t>
            </a:r>
            <a:endParaRPr/>
          </a:p>
        </p:txBody>
      </p:sp>
      <p:sp>
        <p:nvSpPr>
          <p:cNvPr id="1339" name="Google Shape;1339;p5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Advantages and disadvantages</a:t>
            </a:r>
            <a:endParaRPr/>
          </a:p>
        </p:txBody>
      </p:sp>
      <p:sp>
        <p:nvSpPr>
          <p:cNvPr id="1340" name="Google Shape;1340;p5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1" name="Google Shape;1341;p5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42" name="Google Shape;134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3038" y="463863"/>
            <a:ext cx="4000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644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51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7" name="Google Shape;1347;p51"/>
          <p:cNvCxnSpPr/>
          <p:nvPr/>
        </p:nvCxnSpPr>
        <p:spPr>
          <a:xfrm>
            <a:off x="6608025" y="2235700"/>
            <a:ext cx="66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8" name="Google Shape;1348;p51"/>
          <p:cNvCxnSpPr/>
          <p:nvPr/>
        </p:nvCxnSpPr>
        <p:spPr>
          <a:xfrm>
            <a:off x="6608025" y="3714350"/>
            <a:ext cx="65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9" name="Google Shape;1349;p51"/>
          <p:cNvCxnSpPr/>
          <p:nvPr/>
        </p:nvCxnSpPr>
        <p:spPr>
          <a:xfrm>
            <a:off x="80398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0" name="Google Shape;1350;p51"/>
          <p:cNvCxnSpPr/>
          <p:nvPr/>
        </p:nvCxnSpPr>
        <p:spPr>
          <a:xfrm>
            <a:off x="58300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Advantages: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Clients are not dependent on one single server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Resources can be shared between computers (e.g. printers)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It doesn’t require expensive equipment to set up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If more than one computer in the network hosts a file, then the client can request it from the device that is closest</a:t>
            </a:r>
            <a:endParaRPr/>
          </a:p>
        </p:txBody>
      </p:sp>
      <p:sp>
        <p:nvSpPr>
          <p:cNvPr id="1356" name="Google Shape;1356;p5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Advantages and disadvantages: model answers</a:t>
            </a:r>
            <a:endParaRPr/>
          </a:p>
        </p:txBody>
      </p:sp>
      <p:sp>
        <p:nvSpPr>
          <p:cNvPr id="1357" name="Google Shape;1357;p5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8" name="Google Shape;1358;p5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59" name="Google Shape;1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3038" y="463863"/>
            <a:ext cx="4000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644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51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4" name="Google Shape;1364;p52"/>
          <p:cNvCxnSpPr/>
          <p:nvPr/>
        </p:nvCxnSpPr>
        <p:spPr>
          <a:xfrm>
            <a:off x="6608025" y="2235700"/>
            <a:ext cx="66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5" name="Google Shape;1365;p52"/>
          <p:cNvCxnSpPr/>
          <p:nvPr/>
        </p:nvCxnSpPr>
        <p:spPr>
          <a:xfrm>
            <a:off x="6608025" y="3714350"/>
            <a:ext cx="65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6" name="Google Shape;1366;p52"/>
          <p:cNvCxnSpPr/>
          <p:nvPr/>
        </p:nvCxnSpPr>
        <p:spPr>
          <a:xfrm>
            <a:off x="80398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52"/>
          <p:cNvCxnSpPr/>
          <p:nvPr/>
        </p:nvCxnSpPr>
        <p:spPr>
          <a:xfrm>
            <a:off x="58300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5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Disadvantages: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Using a shared peripheral, like a printer, can lead to a computer slowing down whilst processing many requests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If a host computer breaks down, this can cause files or peripherals that are hosted by it to be unavailable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There is no central backup system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There is no central way to provide security for the network </a:t>
            </a:r>
            <a:endParaRPr/>
          </a:p>
        </p:txBody>
      </p:sp>
      <p:sp>
        <p:nvSpPr>
          <p:cNvPr id="1373" name="Google Shape;1373;p5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Advantages and disadvantages: model answers</a:t>
            </a:r>
            <a:endParaRPr/>
          </a:p>
        </p:txBody>
      </p:sp>
      <p:sp>
        <p:nvSpPr>
          <p:cNvPr id="1374" name="Google Shape;1374;p5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5" name="Google Shape;1375;p5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2</a:t>
            </a:r>
            <a:endParaRPr/>
          </a:p>
        </p:txBody>
      </p:sp>
      <p:pic>
        <p:nvPicPr>
          <p:cNvPr id="1376" name="Google Shape;137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3038" y="463863"/>
            <a:ext cx="4000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6449" y="167135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51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0499" y="3160900"/>
            <a:ext cx="944599" cy="57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1" name="Google Shape;1381;p53"/>
          <p:cNvCxnSpPr/>
          <p:nvPr/>
        </p:nvCxnSpPr>
        <p:spPr>
          <a:xfrm>
            <a:off x="6608025" y="2235700"/>
            <a:ext cx="665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2" name="Google Shape;1382;p53"/>
          <p:cNvCxnSpPr/>
          <p:nvPr/>
        </p:nvCxnSpPr>
        <p:spPr>
          <a:xfrm>
            <a:off x="6608025" y="3714350"/>
            <a:ext cx="65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3" name="Google Shape;1383;p53"/>
          <p:cNvCxnSpPr/>
          <p:nvPr/>
        </p:nvCxnSpPr>
        <p:spPr>
          <a:xfrm>
            <a:off x="80398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4" name="Google Shape;1384;p53"/>
          <p:cNvCxnSpPr/>
          <p:nvPr/>
        </p:nvCxnSpPr>
        <p:spPr>
          <a:xfrm>
            <a:off x="5830025" y="2214475"/>
            <a:ext cx="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5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</a:t>
            </a:r>
            <a:r>
              <a:rPr b="1" lang="en-GB"/>
              <a:t>temporary </a:t>
            </a:r>
            <a:r>
              <a:rPr lang="en-GB"/>
              <a:t>peer-to-peer network can be set up between trusted friends or colleagues to </a:t>
            </a:r>
            <a:r>
              <a:rPr b="1" lang="en-GB"/>
              <a:t>share files</a:t>
            </a:r>
            <a:r>
              <a:rPr lang="en-GB"/>
              <a:t> between devices.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Modern </a:t>
            </a:r>
            <a:r>
              <a:rPr b="1" lang="en-GB"/>
              <a:t>smartphones</a:t>
            </a:r>
            <a:r>
              <a:rPr lang="en-GB"/>
              <a:t> typically have features that allow you to set up temporary connections to share photos, videos, or document files. </a:t>
            </a:r>
            <a:endParaRPr/>
          </a:p>
        </p:txBody>
      </p:sp>
      <p:sp>
        <p:nvSpPr>
          <p:cNvPr id="1390" name="Google Shape;1390;p5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391" name="Google Shape;1391;p5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2" name="Google Shape;1392;p5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1393" name="Google Shape;139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9326" y="1170125"/>
            <a:ext cx="2441862" cy="36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55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b="1" lang="en-GB"/>
              <a:t>Temporary</a:t>
            </a:r>
            <a:r>
              <a:rPr lang="en-GB"/>
              <a:t> peer-to-peer connections can also be created using other devices like </a:t>
            </a:r>
            <a:r>
              <a:rPr b="1" lang="en-GB"/>
              <a:t>computers </a:t>
            </a:r>
            <a:r>
              <a:rPr lang="en-GB"/>
              <a:t>and </a:t>
            </a:r>
            <a:r>
              <a:rPr b="1" lang="en-GB"/>
              <a:t>laptops </a:t>
            </a:r>
            <a:r>
              <a:rPr lang="en-GB"/>
              <a:t>to share files. </a:t>
            </a:r>
            <a:endParaRPr/>
          </a:p>
        </p:txBody>
      </p:sp>
      <p:sp>
        <p:nvSpPr>
          <p:cNvPr id="1399" name="Google Shape;1399;p5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400" name="Google Shape;1400;p5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1" name="Google Shape;1401;p5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1402" name="Google Shape;140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9326" y="1170125"/>
            <a:ext cx="2441862" cy="36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Another example is </a:t>
            </a:r>
            <a:r>
              <a:rPr b="1" lang="en-GB"/>
              <a:t>streaming </a:t>
            </a:r>
            <a:r>
              <a:rPr lang="en-GB"/>
              <a:t>and </a:t>
            </a:r>
            <a:r>
              <a:rPr b="1" lang="en-GB"/>
              <a:t>on-demand</a:t>
            </a:r>
            <a:r>
              <a:rPr lang="en-GB"/>
              <a:t> TV services.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peer-to-peer model can be used to make streaming </a:t>
            </a:r>
            <a:r>
              <a:rPr b="1" lang="en-GB"/>
              <a:t>faster </a:t>
            </a:r>
            <a:r>
              <a:rPr lang="en-GB"/>
              <a:t>for the users and </a:t>
            </a:r>
            <a:r>
              <a:rPr b="1" lang="en-GB"/>
              <a:t>reduce </a:t>
            </a:r>
            <a:r>
              <a:rPr lang="en-GB"/>
              <a:t>the load on the provider’s network.</a:t>
            </a:r>
            <a:endParaRPr/>
          </a:p>
        </p:txBody>
      </p:sp>
      <p:sp>
        <p:nvSpPr>
          <p:cNvPr id="1408" name="Google Shape;1408;p5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409" name="Google Shape;1409;p5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0" name="Google Shape;1410;p5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1411" name="Google Shape;141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0550" y="1170125"/>
            <a:ext cx="2439393" cy="36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5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/>
              <a:t>Streaming services</a:t>
            </a:r>
            <a:r>
              <a:rPr lang="en-GB"/>
              <a:t> provide video and music on demand to </a:t>
            </a:r>
            <a:r>
              <a:rPr b="1" lang="en-GB"/>
              <a:t>millions </a:t>
            </a:r>
            <a:r>
              <a:rPr lang="en-GB"/>
              <a:t>of users on a daily basis.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Traditionally, the video was held in one location and this was delivered separately to each individual user of the service. </a:t>
            </a:r>
            <a:endParaRPr/>
          </a:p>
        </p:txBody>
      </p:sp>
      <p:sp>
        <p:nvSpPr>
          <p:cNvPr id="1417" name="Google Shape;1417;p5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418" name="Google Shape;1418;p5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9" name="Google Shape;1419;p5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420" name="Google Shape;1420;p57"/>
          <p:cNvSpPr/>
          <p:nvPr/>
        </p:nvSpPr>
        <p:spPr>
          <a:xfrm>
            <a:off x="4868700" y="1170125"/>
            <a:ext cx="1222800" cy="77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Streaming service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21" name="Google Shape;1421;p57"/>
          <p:cNvSpPr/>
          <p:nvPr/>
        </p:nvSpPr>
        <p:spPr>
          <a:xfrm>
            <a:off x="6746700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57"/>
          <p:cNvSpPr/>
          <p:nvPr/>
        </p:nvSpPr>
        <p:spPr>
          <a:xfrm>
            <a:off x="7932219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57"/>
          <p:cNvSpPr/>
          <p:nvPr/>
        </p:nvSpPr>
        <p:spPr>
          <a:xfrm>
            <a:off x="7932225" y="2178263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57"/>
          <p:cNvSpPr/>
          <p:nvPr/>
        </p:nvSpPr>
        <p:spPr>
          <a:xfrm>
            <a:off x="7932219" y="3257550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5" name="Google Shape;142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9" y="2270437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334972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114" y="448130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4481320"/>
            <a:ext cx="254602" cy="254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9" name="Google Shape;1429;p57"/>
          <p:cNvCxnSpPr>
            <a:endCxn id="1421" idx="0"/>
          </p:cNvCxnSpPr>
          <p:nvPr/>
        </p:nvCxnSpPr>
        <p:spPr>
          <a:xfrm>
            <a:off x="6098550" y="1952814"/>
            <a:ext cx="1029900" cy="243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30" name="Google Shape;1430;p57"/>
          <p:cNvCxnSpPr>
            <a:endCxn id="1422" idx="1"/>
          </p:cNvCxnSpPr>
          <p:nvPr/>
        </p:nvCxnSpPr>
        <p:spPr>
          <a:xfrm>
            <a:off x="6084519" y="1945764"/>
            <a:ext cx="1847700" cy="266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31" name="Google Shape;1431;p57"/>
          <p:cNvCxnSpPr>
            <a:endCxn id="1424" idx="1"/>
          </p:cNvCxnSpPr>
          <p:nvPr/>
        </p:nvCxnSpPr>
        <p:spPr>
          <a:xfrm>
            <a:off x="6105819" y="1959900"/>
            <a:ext cx="1826400" cy="15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32" name="Google Shape;1432;p57"/>
          <p:cNvCxnSpPr>
            <a:endCxn id="1423" idx="1"/>
          </p:cNvCxnSpPr>
          <p:nvPr/>
        </p:nvCxnSpPr>
        <p:spPr>
          <a:xfrm>
            <a:off x="6084525" y="1952813"/>
            <a:ext cx="1847700" cy="44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3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5895750" y="22863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13"/>
          <p:cNvCxnSpPr>
            <a:stCxn id="100" idx="2"/>
            <a:endCxn id="96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3"/>
          <p:cNvCxnSpPr>
            <a:stCxn id="96" idx="1"/>
            <a:endCxn id="97" idx="6"/>
          </p:cNvCxnSpPr>
          <p:nvPr/>
        </p:nvCxnSpPr>
        <p:spPr>
          <a:xfrm rot="10800000">
            <a:off x="5995307" y="1790807"/>
            <a:ext cx="612900" cy="16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3"/>
          <p:cNvCxnSpPr>
            <a:stCxn id="97" idx="4"/>
            <a:endCxn id="98" idx="1"/>
          </p:cNvCxnSpPr>
          <p:nvPr/>
        </p:nvCxnSpPr>
        <p:spPr>
          <a:xfrm flipH="1">
            <a:off x="5915450" y="1858025"/>
            <a:ext cx="12600" cy="44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3"/>
          <p:cNvCxnSpPr>
            <a:stCxn id="98" idx="6"/>
            <a:endCxn id="99" idx="2"/>
          </p:cNvCxnSpPr>
          <p:nvPr/>
        </p:nvCxnSpPr>
        <p:spPr>
          <a:xfrm>
            <a:off x="6030150" y="2353575"/>
            <a:ext cx="558300" cy="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3"/>
          <p:cNvCxnSpPr>
            <a:stCxn id="99" idx="4"/>
            <a:endCxn id="101" idx="0"/>
          </p:cNvCxnSpPr>
          <p:nvPr/>
        </p:nvCxnSpPr>
        <p:spPr>
          <a:xfrm>
            <a:off x="6655725" y="24953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13"/>
          <p:cNvCxnSpPr>
            <a:stCxn id="101" idx="4"/>
            <a:endCxn id="102" idx="0"/>
          </p:cNvCxnSpPr>
          <p:nvPr/>
        </p:nvCxnSpPr>
        <p:spPr>
          <a:xfrm>
            <a:off x="6655725" y="2917175"/>
            <a:ext cx="0" cy="33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3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58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With millions of users watching videos at the same time, this put huge </a:t>
            </a:r>
            <a:r>
              <a:rPr b="1" lang="en-GB"/>
              <a:t>pressure </a:t>
            </a:r>
            <a:r>
              <a:rPr lang="en-GB"/>
              <a:t>on the streaming providers.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quality was </a:t>
            </a:r>
            <a:r>
              <a:rPr b="1" lang="en-GB"/>
              <a:t>poor </a:t>
            </a:r>
            <a:r>
              <a:rPr lang="en-GB"/>
              <a:t>and there was often a </a:t>
            </a:r>
            <a:r>
              <a:rPr b="1" lang="en-GB"/>
              <a:t>long wait</a:t>
            </a:r>
            <a:r>
              <a:rPr lang="en-GB"/>
              <a:t> for videos to be displayed. </a:t>
            </a:r>
            <a:endParaRPr/>
          </a:p>
        </p:txBody>
      </p:sp>
      <p:sp>
        <p:nvSpPr>
          <p:cNvPr id="1438" name="Google Shape;1438;p58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439" name="Google Shape;1439;p58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0" name="Google Shape;1440;p58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441" name="Google Shape;1441;p58"/>
          <p:cNvSpPr/>
          <p:nvPr/>
        </p:nvSpPr>
        <p:spPr>
          <a:xfrm>
            <a:off x="4868700" y="1170125"/>
            <a:ext cx="1222800" cy="77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Streaming service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42" name="Google Shape;1442;p58"/>
          <p:cNvSpPr/>
          <p:nvPr/>
        </p:nvSpPr>
        <p:spPr>
          <a:xfrm>
            <a:off x="6746700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58"/>
          <p:cNvSpPr/>
          <p:nvPr/>
        </p:nvSpPr>
        <p:spPr>
          <a:xfrm>
            <a:off x="7932219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58"/>
          <p:cNvSpPr/>
          <p:nvPr/>
        </p:nvSpPr>
        <p:spPr>
          <a:xfrm>
            <a:off x="7932225" y="2178263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58"/>
          <p:cNvSpPr/>
          <p:nvPr/>
        </p:nvSpPr>
        <p:spPr>
          <a:xfrm>
            <a:off x="7932219" y="3257550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Google Shape;144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9" y="2270437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334972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114" y="448130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4481320"/>
            <a:ext cx="254602" cy="254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0" name="Google Shape;1450;p58"/>
          <p:cNvCxnSpPr>
            <a:endCxn id="1442" idx="0"/>
          </p:cNvCxnSpPr>
          <p:nvPr/>
        </p:nvCxnSpPr>
        <p:spPr>
          <a:xfrm>
            <a:off x="6098550" y="1952814"/>
            <a:ext cx="1029900" cy="243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51" name="Google Shape;1451;p58"/>
          <p:cNvCxnSpPr>
            <a:endCxn id="1443" idx="1"/>
          </p:cNvCxnSpPr>
          <p:nvPr/>
        </p:nvCxnSpPr>
        <p:spPr>
          <a:xfrm>
            <a:off x="6084519" y="1945764"/>
            <a:ext cx="1847700" cy="266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52" name="Google Shape;1452;p58"/>
          <p:cNvCxnSpPr>
            <a:endCxn id="1445" idx="1"/>
          </p:cNvCxnSpPr>
          <p:nvPr/>
        </p:nvCxnSpPr>
        <p:spPr>
          <a:xfrm>
            <a:off x="6105819" y="1959900"/>
            <a:ext cx="1826400" cy="15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53" name="Google Shape;1453;p58"/>
          <p:cNvCxnSpPr>
            <a:endCxn id="1444" idx="1"/>
          </p:cNvCxnSpPr>
          <p:nvPr/>
        </p:nvCxnSpPr>
        <p:spPr>
          <a:xfrm>
            <a:off x="6084525" y="1952813"/>
            <a:ext cx="1847700" cy="44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59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Users now expect </a:t>
            </a:r>
            <a:r>
              <a:rPr b="1" lang="en-GB"/>
              <a:t>high-quality video</a:t>
            </a:r>
            <a:r>
              <a:rPr lang="en-GB"/>
              <a:t> content to be delivered to them at </a:t>
            </a:r>
            <a:r>
              <a:rPr b="1" lang="en-GB"/>
              <a:t>high speed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To enable this to happen, the peer-to-peer model was introduced. </a:t>
            </a:r>
            <a:endParaRPr/>
          </a:p>
        </p:txBody>
      </p:sp>
      <p:sp>
        <p:nvSpPr>
          <p:cNvPr id="1459" name="Google Shape;1459;p59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460" name="Google Shape;1460;p59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1" name="Google Shape;1461;p59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462" name="Google Shape;1462;p59"/>
          <p:cNvSpPr/>
          <p:nvPr/>
        </p:nvSpPr>
        <p:spPr>
          <a:xfrm>
            <a:off x="4868700" y="1170125"/>
            <a:ext cx="1222800" cy="77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Streaming service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3" name="Google Shape;1463;p59"/>
          <p:cNvSpPr/>
          <p:nvPr/>
        </p:nvSpPr>
        <p:spPr>
          <a:xfrm>
            <a:off x="6746700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59"/>
          <p:cNvSpPr/>
          <p:nvPr/>
        </p:nvSpPr>
        <p:spPr>
          <a:xfrm>
            <a:off x="7932219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59"/>
          <p:cNvSpPr/>
          <p:nvPr/>
        </p:nvSpPr>
        <p:spPr>
          <a:xfrm>
            <a:off x="7932225" y="2178263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59"/>
          <p:cNvSpPr/>
          <p:nvPr/>
        </p:nvSpPr>
        <p:spPr>
          <a:xfrm>
            <a:off x="7932219" y="3257550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7" name="Google Shape;146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9" y="2270437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334972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114" y="448130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4481320"/>
            <a:ext cx="254602" cy="254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59"/>
          <p:cNvCxnSpPr>
            <a:endCxn id="1463" idx="0"/>
          </p:cNvCxnSpPr>
          <p:nvPr/>
        </p:nvCxnSpPr>
        <p:spPr>
          <a:xfrm>
            <a:off x="6098550" y="1952814"/>
            <a:ext cx="1029900" cy="243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72" name="Google Shape;1472;p59"/>
          <p:cNvCxnSpPr>
            <a:endCxn id="1464" idx="1"/>
          </p:cNvCxnSpPr>
          <p:nvPr/>
        </p:nvCxnSpPr>
        <p:spPr>
          <a:xfrm>
            <a:off x="6084519" y="1945764"/>
            <a:ext cx="1847700" cy="266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73" name="Google Shape;1473;p59"/>
          <p:cNvCxnSpPr>
            <a:endCxn id="1466" idx="1"/>
          </p:cNvCxnSpPr>
          <p:nvPr/>
        </p:nvCxnSpPr>
        <p:spPr>
          <a:xfrm>
            <a:off x="6105819" y="1959900"/>
            <a:ext cx="1826400" cy="151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74" name="Google Shape;1474;p59"/>
          <p:cNvCxnSpPr>
            <a:endCxn id="1465" idx="1"/>
          </p:cNvCxnSpPr>
          <p:nvPr/>
        </p:nvCxnSpPr>
        <p:spPr>
          <a:xfrm>
            <a:off x="6084525" y="1952813"/>
            <a:ext cx="1847700" cy="44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60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Instead of all the users accessing the content </a:t>
            </a:r>
            <a:r>
              <a:rPr b="1" lang="en-GB"/>
              <a:t>directly </a:t>
            </a:r>
            <a:r>
              <a:rPr lang="en-GB"/>
              <a:t>from the streaming service, the content could now be delivered by a local </a:t>
            </a:r>
            <a:r>
              <a:rPr b="1" lang="en-GB"/>
              <a:t>peer</a:t>
            </a:r>
            <a:r>
              <a:rPr lang="en-GB"/>
              <a:t>. </a:t>
            </a:r>
            <a:endParaRPr/>
          </a:p>
        </p:txBody>
      </p:sp>
      <p:sp>
        <p:nvSpPr>
          <p:cNvPr id="1480" name="Google Shape;1480;p60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481" name="Google Shape;1481;p60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2" name="Google Shape;1482;p60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483" name="Google Shape;1483;p60"/>
          <p:cNvSpPr/>
          <p:nvPr/>
        </p:nvSpPr>
        <p:spPr>
          <a:xfrm>
            <a:off x="4868700" y="1170125"/>
            <a:ext cx="1222800" cy="77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Streaming service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84" name="Google Shape;1484;p60"/>
          <p:cNvSpPr/>
          <p:nvPr/>
        </p:nvSpPr>
        <p:spPr>
          <a:xfrm>
            <a:off x="6746700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60"/>
          <p:cNvSpPr/>
          <p:nvPr/>
        </p:nvSpPr>
        <p:spPr>
          <a:xfrm>
            <a:off x="7932219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60"/>
          <p:cNvSpPr/>
          <p:nvPr/>
        </p:nvSpPr>
        <p:spPr>
          <a:xfrm>
            <a:off x="7932225" y="2178263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60"/>
          <p:cNvSpPr/>
          <p:nvPr/>
        </p:nvSpPr>
        <p:spPr>
          <a:xfrm>
            <a:off x="7932219" y="3257550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9" y="2270437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334972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114" y="448130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4481320"/>
            <a:ext cx="254602" cy="254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60"/>
          <p:cNvCxnSpPr>
            <a:endCxn id="1486" idx="1"/>
          </p:cNvCxnSpPr>
          <p:nvPr/>
        </p:nvCxnSpPr>
        <p:spPr>
          <a:xfrm>
            <a:off x="6084525" y="1952813"/>
            <a:ext cx="1847700" cy="44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93" name="Google Shape;1493;p60"/>
          <p:cNvCxnSpPr>
            <a:stCxn id="1487" idx="0"/>
          </p:cNvCxnSpPr>
          <p:nvPr/>
        </p:nvCxnSpPr>
        <p:spPr>
          <a:xfrm flipH="1" rot="10800000">
            <a:off x="8313969" y="2620050"/>
            <a:ext cx="4200" cy="63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94" name="Google Shape;1494;p60"/>
          <p:cNvCxnSpPr>
            <a:stCxn id="1485" idx="1"/>
            <a:endCxn id="1484" idx="3"/>
          </p:cNvCxnSpPr>
          <p:nvPr/>
        </p:nvCxnSpPr>
        <p:spPr>
          <a:xfrm rot="10800000">
            <a:off x="7510119" y="4608564"/>
            <a:ext cx="42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495" name="Google Shape;1495;p60"/>
          <p:cNvCxnSpPr>
            <a:endCxn id="1484" idx="0"/>
          </p:cNvCxnSpPr>
          <p:nvPr/>
        </p:nvCxnSpPr>
        <p:spPr>
          <a:xfrm>
            <a:off x="6098550" y="1945614"/>
            <a:ext cx="1029900" cy="24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96" name="Google Shape;1496;p60"/>
          <p:cNvSpPr txBox="1"/>
          <p:nvPr/>
        </p:nvSpPr>
        <p:spPr>
          <a:xfrm>
            <a:off x="7972675" y="1803950"/>
            <a:ext cx="68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60"/>
          <p:cNvSpPr txBox="1"/>
          <p:nvPr/>
        </p:nvSpPr>
        <p:spPr>
          <a:xfrm>
            <a:off x="7972675" y="3607775"/>
            <a:ext cx="68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61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The streaming service detects </a:t>
            </a:r>
            <a:r>
              <a:rPr b="1" lang="en-GB"/>
              <a:t>local users</a:t>
            </a:r>
            <a:r>
              <a:rPr lang="en-GB"/>
              <a:t> that are watching the same video.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A peer-to-peer connection is established to allow the data to be sent from one peer to another.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This means that data has</a:t>
            </a:r>
            <a:r>
              <a:rPr b="1" lang="en-GB"/>
              <a:t> less distance</a:t>
            </a:r>
            <a:r>
              <a:rPr lang="en-GB"/>
              <a:t> to travel, making the stream faster.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It also takes some of the </a:t>
            </a:r>
            <a:r>
              <a:rPr b="1" lang="en-GB"/>
              <a:t>strain </a:t>
            </a:r>
            <a:r>
              <a:rPr lang="en-GB"/>
              <a:t>from the streaming service provider. </a:t>
            </a:r>
            <a:endParaRPr/>
          </a:p>
        </p:txBody>
      </p:sp>
      <p:sp>
        <p:nvSpPr>
          <p:cNvPr id="1503" name="Google Shape;1503;p61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504" name="Google Shape;1504;p61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5" name="Google Shape;1505;p61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506" name="Google Shape;1506;p61"/>
          <p:cNvSpPr/>
          <p:nvPr/>
        </p:nvSpPr>
        <p:spPr>
          <a:xfrm>
            <a:off x="4868700" y="1170125"/>
            <a:ext cx="1222800" cy="77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Streaming service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7" name="Google Shape;1507;p61"/>
          <p:cNvSpPr/>
          <p:nvPr/>
        </p:nvSpPr>
        <p:spPr>
          <a:xfrm>
            <a:off x="6746700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61"/>
          <p:cNvSpPr/>
          <p:nvPr/>
        </p:nvSpPr>
        <p:spPr>
          <a:xfrm>
            <a:off x="7932219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61"/>
          <p:cNvSpPr/>
          <p:nvPr/>
        </p:nvSpPr>
        <p:spPr>
          <a:xfrm>
            <a:off x="7932225" y="2178263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61"/>
          <p:cNvSpPr/>
          <p:nvPr/>
        </p:nvSpPr>
        <p:spPr>
          <a:xfrm>
            <a:off x="7932219" y="3257550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1" name="Google Shape;151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9" y="2270437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334972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114" y="448130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4481320"/>
            <a:ext cx="254602" cy="254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5" name="Google Shape;1515;p61"/>
          <p:cNvCxnSpPr>
            <a:endCxn id="1509" idx="1"/>
          </p:cNvCxnSpPr>
          <p:nvPr/>
        </p:nvCxnSpPr>
        <p:spPr>
          <a:xfrm>
            <a:off x="6084525" y="1952813"/>
            <a:ext cx="1847700" cy="44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16" name="Google Shape;1516;p61"/>
          <p:cNvCxnSpPr>
            <a:stCxn id="1510" idx="0"/>
          </p:cNvCxnSpPr>
          <p:nvPr/>
        </p:nvCxnSpPr>
        <p:spPr>
          <a:xfrm flipH="1" rot="10800000">
            <a:off x="8313969" y="2620050"/>
            <a:ext cx="4200" cy="63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17" name="Google Shape;1517;p61"/>
          <p:cNvCxnSpPr>
            <a:stCxn id="1508" idx="1"/>
            <a:endCxn id="1507" idx="3"/>
          </p:cNvCxnSpPr>
          <p:nvPr/>
        </p:nvCxnSpPr>
        <p:spPr>
          <a:xfrm rot="10800000">
            <a:off x="7510119" y="4608564"/>
            <a:ext cx="42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18" name="Google Shape;1518;p61"/>
          <p:cNvCxnSpPr>
            <a:endCxn id="1507" idx="0"/>
          </p:cNvCxnSpPr>
          <p:nvPr/>
        </p:nvCxnSpPr>
        <p:spPr>
          <a:xfrm>
            <a:off x="6098550" y="1945614"/>
            <a:ext cx="1029900" cy="24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19" name="Google Shape;1519;p61"/>
          <p:cNvSpPr txBox="1"/>
          <p:nvPr/>
        </p:nvSpPr>
        <p:spPr>
          <a:xfrm>
            <a:off x="7972675" y="1803950"/>
            <a:ext cx="68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61"/>
          <p:cNvSpPr txBox="1"/>
          <p:nvPr/>
        </p:nvSpPr>
        <p:spPr>
          <a:xfrm>
            <a:off x="7972675" y="3607775"/>
            <a:ext cx="68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62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If the connection is </a:t>
            </a:r>
            <a:r>
              <a:rPr b="1" lang="en-GB"/>
              <a:t>lost </a:t>
            </a:r>
            <a:r>
              <a:rPr lang="en-GB"/>
              <a:t>between peers, then another connection is found and the stream </a:t>
            </a:r>
            <a:r>
              <a:rPr b="1" lang="en-GB"/>
              <a:t>continues</a:t>
            </a:r>
            <a:r>
              <a:rPr lang="en-GB"/>
              <a:t>.  </a:t>
            </a:r>
            <a:endParaRPr/>
          </a:p>
        </p:txBody>
      </p:sp>
      <p:sp>
        <p:nvSpPr>
          <p:cNvPr id="1526" name="Google Shape;1526;p62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527" name="Google Shape;1527;p62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8" name="Google Shape;1528;p62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529" name="Google Shape;1529;p62"/>
          <p:cNvSpPr/>
          <p:nvPr/>
        </p:nvSpPr>
        <p:spPr>
          <a:xfrm>
            <a:off x="4868700" y="1170125"/>
            <a:ext cx="1222800" cy="77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Streaming service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0" name="Google Shape;1530;p62"/>
          <p:cNvSpPr/>
          <p:nvPr/>
        </p:nvSpPr>
        <p:spPr>
          <a:xfrm>
            <a:off x="6746700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62"/>
          <p:cNvSpPr/>
          <p:nvPr/>
        </p:nvSpPr>
        <p:spPr>
          <a:xfrm>
            <a:off x="7932219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62"/>
          <p:cNvSpPr/>
          <p:nvPr/>
        </p:nvSpPr>
        <p:spPr>
          <a:xfrm>
            <a:off x="7932225" y="2178263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62"/>
          <p:cNvSpPr/>
          <p:nvPr/>
        </p:nvSpPr>
        <p:spPr>
          <a:xfrm>
            <a:off x="7932219" y="3257550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4" name="Google Shape;153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334972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114" y="448130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4481320"/>
            <a:ext cx="254602" cy="254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7" name="Google Shape;1537;p62"/>
          <p:cNvCxnSpPr>
            <a:stCxn id="1531" idx="1"/>
            <a:endCxn id="1530" idx="3"/>
          </p:cNvCxnSpPr>
          <p:nvPr/>
        </p:nvCxnSpPr>
        <p:spPr>
          <a:xfrm rot="10800000">
            <a:off x="7510119" y="4608564"/>
            <a:ext cx="42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38" name="Google Shape;1538;p62"/>
          <p:cNvCxnSpPr>
            <a:endCxn id="1530" idx="0"/>
          </p:cNvCxnSpPr>
          <p:nvPr/>
        </p:nvCxnSpPr>
        <p:spPr>
          <a:xfrm>
            <a:off x="6098550" y="1945614"/>
            <a:ext cx="1029900" cy="24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39" name="Google Shape;1539;p62"/>
          <p:cNvSpPr txBox="1"/>
          <p:nvPr/>
        </p:nvSpPr>
        <p:spPr>
          <a:xfrm>
            <a:off x="8158075" y="2182163"/>
            <a:ext cx="31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62"/>
          <p:cNvSpPr txBox="1"/>
          <p:nvPr/>
        </p:nvSpPr>
        <p:spPr>
          <a:xfrm>
            <a:off x="7972675" y="2862025"/>
            <a:ext cx="68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1" name="Google Shape;1541;p62"/>
          <p:cNvCxnSpPr>
            <a:stCxn id="1533" idx="2"/>
            <a:endCxn id="1531" idx="0"/>
          </p:cNvCxnSpPr>
          <p:nvPr/>
        </p:nvCxnSpPr>
        <p:spPr>
          <a:xfrm>
            <a:off x="8313969" y="3696450"/>
            <a:ext cx="0" cy="69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63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It is important to note that the entire video will not be sent to the user in one single file.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You will learn more about </a:t>
            </a:r>
            <a:r>
              <a:rPr b="1" lang="en-GB"/>
              <a:t>how</a:t>
            </a:r>
            <a:r>
              <a:rPr lang="en-GB"/>
              <a:t> data is transferred later on in this unit. </a:t>
            </a:r>
            <a:endParaRPr/>
          </a:p>
        </p:txBody>
      </p:sp>
      <p:sp>
        <p:nvSpPr>
          <p:cNvPr id="1547" name="Google Shape;1547;p63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real-world examples</a:t>
            </a:r>
            <a:endParaRPr/>
          </a:p>
        </p:txBody>
      </p:sp>
      <p:sp>
        <p:nvSpPr>
          <p:cNvPr id="1548" name="Google Shape;1548;p63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9" name="Google Shape;1549;p63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sp>
        <p:nvSpPr>
          <p:cNvPr id="1550" name="Google Shape;1550;p63"/>
          <p:cNvSpPr/>
          <p:nvPr/>
        </p:nvSpPr>
        <p:spPr>
          <a:xfrm>
            <a:off x="4868700" y="1170125"/>
            <a:ext cx="1222800" cy="77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Streaming service</a:t>
            </a:r>
            <a:endParaRPr b="0" i="0" sz="14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1" name="Google Shape;1551;p63"/>
          <p:cNvSpPr/>
          <p:nvPr/>
        </p:nvSpPr>
        <p:spPr>
          <a:xfrm>
            <a:off x="6746700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63"/>
          <p:cNvSpPr/>
          <p:nvPr/>
        </p:nvSpPr>
        <p:spPr>
          <a:xfrm>
            <a:off x="7932219" y="4389114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63"/>
          <p:cNvSpPr/>
          <p:nvPr/>
        </p:nvSpPr>
        <p:spPr>
          <a:xfrm>
            <a:off x="7932225" y="2178263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63"/>
          <p:cNvSpPr/>
          <p:nvPr/>
        </p:nvSpPr>
        <p:spPr>
          <a:xfrm>
            <a:off x="7932219" y="3257550"/>
            <a:ext cx="763500" cy="4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5" name="Google Shape;155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334972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114" y="4481304"/>
            <a:ext cx="254602" cy="25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634" y="4481320"/>
            <a:ext cx="254602" cy="2545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8" name="Google Shape;1558;p63"/>
          <p:cNvCxnSpPr>
            <a:stCxn id="1552" idx="1"/>
            <a:endCxn id="1551" idx="3"/>
          </p:cNvCxnSpPr>
          <p:nvPr/>
        </p:nvCxnSpPr>
        <p:spPr>
          <a:xfrm rot="10800000">
            <a:off x="7510119" y="4608564"/>
            <a:ext cx="42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59" name="Google Shape;1559;p63"/>
          <p:cNvCxnSpPr>
            <a:endCxn id="1551" idx="0"/>
          </p:cNvCxnSpPr>
          <p:nvPr/>
        </p:nvCxnSpPr>
        <p:spPr>
          <a:xfrm>
            <a:off x="6098550" y="1945614"/>
            <a:ext cx="1029900" cy="24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60" name="Google Shape;1560;p63"/>
          <p:cNvSpPr txBox="1"/>
          <p:nvPr/>
        </p:nvSpPr>
        <p:spPr>
          <a:xfrm>
            <a:off x="8158075" y="2182163"/>
            <a:ext cx="31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63"/>
          <p:cNvSpPr txBox="1"/>
          <p:nvPr/>
        </p:nvSpPr>
        <p:spPr>
          <a:xfrm>
            <a:off x="7972675" y="2862025"/>
            <a:ext cx="68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peer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2" name="Google Shape;1562;p63"/>
          <p:cNvCxnSpPr>
            <a:stCxn id="1554" idx="2"/>
            <a:endCxn id="1552" idx="0"/>
          </p:cNvCxnSpPr>
          <p:nvPr/>
        </p:nvCxnSpPr>
        <p:spPr>
          <a:xfrm>
            <a:off x="8313969" y="3696450"/>
            <a:ext cx="0" cy="69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64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free networking simulation package has been created called </a:t>
            </a:r>
            <a:r>
              <a:rPr b="1" lang="en-GB"/>
              <a:t>Packet Tracer</a:t>
            </a:r>
            <a:r>
              <a:rPr lang="en-GB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You will be using this throughout this unit to develop your understanding of how networks 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The next slide shows an animation of two laptops in a peer-to-peer network. One is checking that they have a connection with the other.</a:t>
            </a:r>
            <a:endParaRPr/>
          </a:p>
        </p:txBody>
      </p:sp>
      <p:sp>
        <p:nvSpPr>
          <p:cNvPr id="1568" name="Google Shape;1568;p64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simulation</a:t>
            </a:r>
            <a:endParaRPr/>
          </a:p>
        </p:txBody>
      </p:sp>
      <p:sp>
        <p:nvSpPr>
          <p:cNvPr id="1569" name="Google Shape;1569;p6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0" name="Google Shape;1570;p64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1571" name="Google Shape;157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601" y="1170101"/>
            <a:ext cx="4096499" cy="129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65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Peer-to-peer network: simulation</a:t>
            </a:r>
            <a:endParaRPr/>
          </a:p>
        </p:txBody>
      </p:sp>
      <p:sp>
        <p:nvSpPr>
          <p:cNvPr id="1577" name="Google Shape;1577;p6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8" name="Google Shape;1578;p65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Activity 3</a:t>
            </a:r>
            <a:endParaRPr/>
          </a:p>
        </p:txBody>
      </p:sp>
      <p:pic>
        <p:nvPicPr>
          <p:cNvPr id="1579" name="Google Shape;15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88" y="954125"/>
            <a:ext cx="7055818" cy="37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66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-GB"/>
              <a:t>Complete the matching exercise on the </a:t>
            </a:r>
            <a:r>
              <a:rPr b="1" lang="en-GB"/>
              <a:t>activity sheet</a:t>
            </a:r>
            <a:r>
              <a:rPr lang="en-GB"/>
              <a:t> to match the keywords to the descriptions. </a:t>
            </a:r>
            <a:endParaRPr sz="1600"/>
          </a:p>
        </p:txBody>
      </p:sp>
      <p:sp>
        <p:nvSpPr>
          <p:cNvPr id="1585" name="Google Shape;1585;p66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Matching exercise</a:t>
            </a:r>
            <a:endParaRPr/>
          </a:p>
        </p:txBody>
      </p:sp>
      <p:sp>
        <p:nvSpPr>
          <p:cNvPr id="1586" name="Google Shape;1586;p6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7" name="Google Shape;1587;p66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Exit Ticket</a:t>
            </a:r>
            <a:endParaRPr/>
          </a:p>
        </p:txBody>
      </p:sp>
      <p:pic>
        <p:nvPicPr>
          <p:cNvPr id="1588" name="Google Shape;158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800" y="1170100"/>
            <a:ext cx="3418089" cy="36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67"/>
          <p:cNvSpPr txBox="1"/>
          <p:nvPr>
            <p:ph idx="1" type="body"/>
          </p:nvPr>
        </p:nvSpPr>
        <p:spPr>
          <a:xfrm>
            <a:off x="310900" y="1170124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 sz="1600"/>
              <a:t>In this lesson, </a:t>
            </a:r>
            <a:r>
              <a:rPr b="1" lang="en-GB"/>
              <a:t>you</a:t>
            </a:r>
            <a:r>
              <a:rPr b="1" lang="en-GB" sz="1600"/>
              <a:t>…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Defined a computer network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Discussed the advantages and disadvantages of computer networks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rPr lang="en-GB"/>
              <a:t>Described the role of a computer in a peer-to-peer network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594" name="Google Shape;1594;p67"/>
          <p:cNvSpPr txBox="1"/>
          <p:nvPr>
            <p:ph type="title"/>
          </p:nvPr>
        </p:nvSpPr>
        <p:spPr>
          <a:xfrm>
            <a:off x="310900" y="319600"/>
            <a:ext cx="85212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Next lesson</a:t>
            </a:r>
            <a:endParaRPr/>
          </a:p>
        </p:txBody>
      </p:sp>
      <p:sp>
        <p:nvSpPr>
          <p:cNvPr id="1595" name="Google Shape;1595;p6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6" name="Google Shape;1596;p67"/>
          <p:cNvSpPr txBox="1"/>
          <p:nvPr>
            <p:ph idx="2" type="body"/>
          </p:nvPr>
        </p:nvSpPr>
        <p:spPr>
          <a:xfrm>
            <a:off x="4736600" y="1170100"/>
            <a:ext cx="4096500" cy="3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 sz="1600"/>
              <a:t>Next lesson, </a:t>
            </a:r>
            <a:r>
              <a:rPr b="1" lang="en-GB"/>
              <a:t>you</a:t>
            </a:r>
            <a:r>
              <a:rPr b="1" lang="en-GB" sz="1600"/>
              <a:t> will…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-GB"/>
              <a:t>Explore the client–server model</a:t>
            </a:r>
            <a:endParaRPr sz="1600"/>
          </a:p>
        </p:txBody>
      </p:sp>
      <p:sp>
        <p:nvSpPr>
          <p:cNvPr id="1597" name="Google Shape;1597;p67"/>
          <p:cNvSpPr txBox="1"/>
          <p:nvPr>
            <p:ph idx="3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Summary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5257800" y="15148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4504750" y="30741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4"/>
          <p:cNvCxnSpPr>
            <a:stCxn id="120" idx="2"/>
            <a:endCxn id="118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4"/>
          <p:cNvCxnSpPr>
            <a:stCxn id="118" idx="1"/>
            <a:endCxn id="119" idx="6"/>
          </p:cNvCxnSpPr>
          <p:nvPr/>
        </p:nvCxnSpPr>
        <p:spPr>
          <a:xfrm rot="10800000">
            <a:off x="5995307" y="1790807"/>
            <a:ext cx="612900" cy="16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14"/>
          <p:cNvCxnSpPr>
            <a:stCxn id="119" idx="1"/>
            <a:endCxn id="123" idx="7"/>
          </p:cNvCxnSpPr>
          <p:nvPr/>
        </p:nvCxnSpPr>
        <p:spPr>
          <a:xfrm rot="10800000">
            <a:off x="5372632" y="1534507"/>
            <a:ext cx="507900" cy="2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4"/>
          <p:cNvCxnSpPr>
            <a:stCxn id="123" idx="3"/>
            <a:endCxn id="124" idx="7"/>
          </p:cNvCxnSpPr>
          <p:nvPr/>
        </p:nvCxnSpPr>
        <p:spPr>
          <a:xfrm flipH="1">
            <a:off x="4716782" y="1629593"/>
            <a:ext cx="5607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4"/>
          <p:cNvCxnSpPr>
            <a:stCxn id="122" idx="1"/>
            <a:endCxn id="126" idx="4"/>
          </p:cNvCxnSpPr>
          <p:nvPr/>
        </p:nvCxnSpPr>
        <p:spPr>
          <a:xfrm rot="10800000">
            <a:off x="4572082" y="3208382"/>
            <a:ext cx="117000" cy="47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4"/>
          <p:cNvCxnSpPr>
            <a:stCxn id="126" idx="7"/>
            <a:endCxn id="125" idx="2"/>
          </p:cNvCxnSpPr>
          <p:nvPr/>
        </p:nvCxnSpPr>
        <p:spPr>
          <a:xfrm flipH="1" rot="10800000">
            <a:off x="4619468" y="3006782"/>
            <a:ext cx="2937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14"/>
          <p:cNvCxnSpPr>
            <a:stCxn id="124" idx="5"/>
            <a:endCxn id="125" idx="0"/>
          </p:cNvCxnSpPr>
          <p:nvPr/>
        </p:nvCxnSpPr>
        <p:spPr>
          <a:xfrm>
            <a:off x="4716918" y="2053843"/>
            <a:ext cx="263400" cy="88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14"/>
          <p:cNvCxnSpPr>
            <a:stCxn id="122" idx="6"/>
            <a:endCxn id="121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4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5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4504750" y="30741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15"/>
          <p:cNvCxnSpPr>
            <a:stCxn id="146" idx="2"/>
            <a:endCxn id="144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15"/>
          <p:cNvCxnSpPr>
            <a:stCxn id="149" idx="1"/>
            <a:endCxn id="151" idx="4"/>
          </p:cNvCxnSpPr>
          <p:nvPr/>
        </p:nvCxnSpPr>
        <p:spPr>
          <a:xfrm rot="10800000">
            <a:off x="4572082" y="3208382"/>
            <a:ext cx="117000" cy="47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15"/>
          <p:cNvCxnSpPr>
            <a:stCxn id="151" idx="7"/>
            <a:endCxn id="150" idx="2"/>
          </p:cNvCxnSpPr>
          <p:nvPr/>
        </p:nvCxnSpPr>
        <p:spPr>
          <a:xfrm flipH="1" rot="10800000">
            <a:off x="4619468" y="3006782"/>
            <a:ext cx="2937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15"/>
          <p:cNvCxnSpPr>
            <a:stCxn id="144" idx="4"/>
            <a:endCxn id="145" idx="0"/>
          </p:cNvCxnSpPr>
          <p:nvPr/>
        </p:nvCxnSpPr>
        <p:spPr>
          <a:xfrm>
            <a:off x="6655725" y="2073525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15"/>
          <p:cNvCxnSpPr>
            <a:stCxn id="150" idx="6"/>
            <a:endCxn id="147" idx="2"/>
          </p:cNvCxnSpPr>
          <p:nvPr/>
        </p:nvCxnSpPr>
        <p:spPr>
          <a:xfrm flipH="1" rot="10800000">
            <a:off x="5047525" y="2850000"/>
            <a:ext cx="1541100" cy="15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15"/>
          <p:cNvCxnSpPr>
            <a:stCxn id="149" idx="6"/>
            <a:endCxn id="148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15"/>
          <p:cNvCxnSpPr>
            <a:stCxn id="145" idx="4"/>
            <a:endCxn id="147" idx="0"/>
          </p:cNvCxnSpPr>
          <p:nvPr/>
        </p:nvCxnSpPr>
        <p:spPr>
          <a:xfrm>
            <a:off x="6655725" y="24953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15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" name="Google Shape;167;p16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5895750" y="22863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6588525" y="27827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4504750" y="30741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16"/>
          <p:cNvCxnSpPr>
            <a:stCxn id="172" idx="2"/>
            <a:endCxn id="168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16"/>
          <p:cNvCxnSpPr>
            <a:stCxn id="168" idx="1"/>
            <a:endCxn id="169" idx="6"/>
          </p:cNvCxnSpPr>
          <p:nvPr/>
        </p:nvCxnSpPr>
        <p:spPr>
          <a:xfrm rot="10800000">
            <a:off x="5995307" y="1790807"/>
            <a:ext cx="612900" cy="16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16"/>
          <p:cNvCxnSpPr>
            <a:endCxn id="176" idx="4"/>
          </p:cNvCxnSpPr>
          <p:nvPr/>
        </p:nvCxnSpPr>
        <p:spPr>
          <a:xfrm rot="10800000">
            <a:off x="4571950" y="3208500"/>
            <a:ext cx="117000" cy="47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16"/>
          <p:cNvCxnSpPr>
            <a:stCxn id="176" idx="7"/>
            <a:endCxn id="175" idx="2"/>
          </p:cNvCxnSpPr>
          <p:nvPr/>
        </p:nvCxnSpPr>
        <p:spPr>
          <a:xfrm flipH="1" rot="10800000">
            <a:off x="4619468" y="3006782"/>
            <a:ext cx="2937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16"/>
          <p:cNvCxnSpPr>
            <a:stCxn id="169" idx="4"/>
            <a:endCxn id="170" idx="1"/>
          </p:cNvCxnSpPr>
          <p:nvPr/>
        </p:nvCxnSpPr>
        <p:spPr>
          <a:xfrm flipH="1">
            <a:off x="5915450" y="1858025"/>
            <a:ext cx="12600" cy="44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16"/>
          <p:cNvCxnSpPr>
            <a:stCxn id="170" idx="6"/>
            <a:endCxn id="171" idx="2"/>
          </p:cNvCxnSpPr>
          <p:nvPr/>
        </p:nvCxnSpPr>
        <p:spPr>
          <a:xfrm>
            <a:off x="6030150" y="2353575"/>
            <a:ext cx="558300" cy="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16"/>
          <p:cNvCxnSpPr>
            <a:stCxn id="175" idx="6"/>
            <a:endCxn id="173" idx="2"/>
          </p:cNvCxnSpPr>
          <p:nvPr/>
        </p:nvCxnSpPr>
        <p:spPr>
          <a:xfrm flipH="1" rot="10800000">
            <a:off x="5047525" y="2850000"/>
            <a:ext cx="1541100" cy="15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16"/>
          <p:cNvCxnSpPr>
            <a:endCxn id="174" idx="2"/>
          </p:cNvCxnSpPr>
          <p:nvPr/>
        </p:nvCxnSpPr>
        <p:spPr>
          <a:xfrm flipH="1" rot="10800000">
            <a:off x="4803825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16"/>
          <p:cNvCxnSpPr>
            <a:stCxn id="171" idx="4"/>
            <a:endCxn id="173" idx="0"/>
          </p:cNvCxnSpPr>
          <p:nvPr/>
        </p:nvCxnSpPr>
        <p:spPr>
          <a:xfrm>
            <a:off x="6655725" y="2495350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16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4662325" y="36694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00" y="883750"/>
            <a:ext cx="6124875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 txBox="1"/>
          <p:nvPr>
            <p:ph type="title"/>
          </p:nvPr>
        </p:nvSpPr>
        <p:spPr>
          <a:xfrm>
            <a:off x="310900" y="310900"/>
            <a:ext cx="8522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How many routes were there?</a:t>
            </a:r>
            <a:endParaRPr/>
          </a:p>
        </p:txBody>
      </p:sp>
      <p:sp>
        <p:nvSpPr>
          <p:cNvPr id="194" name="Google Shape;194;p17"/>
          <p:cNvSpPr txBox="1"/>
          <p:nvPr>
            <p:ph idx="12" type="sldNum"/>
          </p:nvPr>
        </p:nvSpPr>
        <p:spPr>
          <a:xfrm>
            <a:off x="8832200" y="4829300"/>
            <a:ext cx="311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5257800" y="0"/>
            <a:ext cx="3564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Starter activity</a:t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6588525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/>
          <p:nvPr/>
        </p:nvSpPr>
        <p:spPr>
          <a:xfrm>
            <a:off x="5860850" y="17236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5895750" y="22863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6588525" y="236095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6908050" y="19049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6588525" y="32568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7"/>
          <p:cNvSpPr/>
          <p:nvPr/>
        </p:nvSpPr>
        <p:spPr>
          <a:xfrm>
            <a:off x="4669400" y="36639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5257800" y="151487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4602200" y="1939125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4913125" y="29397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4504750" y="3074100"/>
            <a:ext cx="134400" cy="134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17"/>
          <p:cNvCxnSpPr>
            <a:stCxn id="200" idx="2"/>
            <a:endCxn id="196" idx="6"/>
          </p:cNvCxnSpPr>
          <p:nvPr/>
        </p:nvCxnSpPr>
        <p:spPr>
          <a:xfrm flipH="1">
            <a:off x="6722950" y="1972125"/>
            <a:ext cx="1851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17"/>
          <p:cNvCxnSpPr>
            <a:stCxn id="197" idx="1"/>
            <a:endCxn id="203" idx="7"/>
          </p:cNvCxnSpPr>
          <p:nvPr/>
        </p:nvCxnSpPr>
        <p:spPr>
          <a:xfrm rot="10800000">
            <a:off x="5372632" y="1534507"/>
            <a:ext cx="507900" cy="20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17"/>
          <p:cNvCxnSpPr>
            <a:stCxn id="203" idx="3"/>
            <a:endCxn id="204" idx="7"/>
          </p:cNvCxnSpPr>
          <p:nvPr/>
        </p:nvCxnSpPr>
        <p:spPr>
          <a:xfrm flipH="1">
            <a:off x="4716782" y="1629593"/>
            <a:ext cx="5607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17"/>
          <p:cNvCxnSpPr>
            <a:stCxn id="202" idx="1"/>
            <a:endCxn id="206" idx="4"/>
          </p:cNvCxnSpPr>
          <p:nvPr/>
        </p:nvCxnSpPr>
        <p:spPr>
          <a:xfrm rot="10800000">
            <a:off x="4572082" y="3208382"/>
            <a:ext cx="117000" cy="47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17"/>
          <p:cNvCxnSpPr>
            <a:stCxn id="206" idx="7"/>
            <a:endCxn id="205" idx="2"/>
          </p:cNvCxnSpPr>
          <p:nvPr/>
        </p:nvCxnSpPr>
        <p:spPr>
          <a:xfrm flipH="1" rot="10800000">
            <a:off x="4619468" y="3006782"/>
            <a:ext cx="293700" cy="8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17"/>
          <p:cNvCxnSpPr>
            <a:stCxn id="204" idx="5"/>
            <a:endCxn id="205" idx="0"/>
          </p:cNvCxnSpPr>
          <p:nvPr/>
        </p:nvCxnSpPr>
        <p:spPr>
          <a:xfrm>
            <a:off x="4716918" y="2053843"/>
            <a:ext cx="263400" cy="88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7"/>
          <p:cNvCxnSpPr>
            <a:stCxn id="197" idx="4"/>
            <a:endCxn id="198" idx="1"/>
          </p:cNvCxnSpPr>
          <p:nvPr/>
        </p:nvCxnSpPr>
        <p:spPr>
          <a:xfrm flipH="1">
            <a:off x="5915450" y="1858025"/>
            <a:ext cx="12600" cy="44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17"/>
          <p:cNvCxnSpPr>
            <a:stCxn id="198" idx="6"/>
            <a:endCxn id="199" idx="2"/>
          </p:cNvCxnSpPr>
          <p:nvPr/>
        </p:nvCxnSpPr>
        <p:spPr>
          <a:xfrm>
            <a:off x="6030150" y="2353575"/>
            <a:ext cx="558300" cy="74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17"/>
          <p:cNvCxnSpPr>
            <a:stCxn id="196" idx="4"/>
            <a:endCxn id="199" idx="0"/>
          </p:cNvCxnSpPr>
          <p:nvPr/>
        </p:nvCxnSpPr>
        <p:spPr>
          <a:xfrm>
            <a:off x="6655725" y="2073525"/>
            <a:ext cx="0" cy="28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17"/>
          <p:cNvCxnSpPr>
            <a:stCxn id="202" idx="6"/>
            <a:endCxn id="201" idx="2"/>
          </p:cNvCxnSpPr>
          <p:nvPr/>
        </p:nvCxnSpPr>
        <p:spPr>
          <a:xfrm flipH="1" rot="10800000">
            <a:off x="4803800" y="3324000"/>
            <a:ext cx="1784700" cy="407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17"/>
          <p:cNvSpPr txBox="1"/>
          <p:nvPr/>
        </p:nvSpPr>
        <p:spPr>
          <a:xfrm>
            <a:off x="7541925" y="3629450"/>
            <a:ext cx="134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Routes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b="1" i="0" sz="1600" u="none" cap="none" strike="noStrike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CCE Slides">
  <a:themeElements>
    <a:clrScheme name="Simple Light">
      <a:dk1>
        <a:srgbClr val="5B5BA5"/>
      </a:dk1>
      <a:lt1>
        <a:srgbClr val="FFFFFF"/>
      </a:lt1>
      <a:dk2>
        <a:srgbClr val="E9E9F3"/>
      </a:dk2>
      <a:lt2>
        <a:srgbClr val="F2F6FC"/>
      </a:lt2>
      <a:accent1>
        <a:srgbClr val="E9F7FC"/>
      </a:accent1>
      <a:accent2>
        <a:srgbClr val="FFEFDA"/>
      </a:accent2>
      <a:accent3>
        <a:srgbClr val="ECF8F5"/>
      </a:accent3>
      <a:accent4>
        <a:srgbClr val="FEF2F6"/>
      </a:accent4>
      <a:accent5>
        <a:srgbClr val="E6E6EA"/>
      </a:accent5>
      <a:accent6>
        <a:srgbClr val="F0F6ED"/>
      </a:accent6>
      <a:hlink>
        <a:srgbClr val="3197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